
<file path=[Content_Types].xml><?xml version="1.0" encoding="utf-8"?>
<Types xmlns="http://schemas.openxmlformats.org/package/2006/content-types">
  <Default Extension="glb" ContentType="model/gltf.binary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이찬민" initials="이" lastIdx="1" clrIdx="0">
    <p:extLst>
      <p:ext uri="{19B8F6BF-5375-455C-9EA6-DF929625EA0E}">
        <p15:presenceInfo xmlns:p15="http://schemas.microsoft.com/office/powerpoint/2012/main" userId="이찬민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50D"/>
    <a:srgbClr val="F8EE70"/>
    <a:srgbClr val="F0EC46"/>
    <a:srgbClr val="76B54B"/>
    <a:srgbClr val="FF7171"/>
    <a:srgbClr val="DAB326"/>
    <a:srgbClr val="E5CA65"/>
    <a:srgbClr val="FF8F8F"/>
    <a:srgbClr val="BE9C20"/>
    <a:srgbClr val="E3C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536" autoAdjust="0"/>
    <p:restoredTop sz="96513" autoAdjust="0"/>
  </p:normalViewPr>
  <p:slideViewPr>
    <p:cSldViewPr snapToGrid="0">
      <p:cViewPr>
        <p:scale>
          <a:sx n="100" d="100"/>
          <a:sy n="100" d="100"/>
        </p:scale>
        <p:origin x="1416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92D30B-3C6A-4504-921B-1CC2E823EDA2}" type="datetimeFigureOut">
              <a:rPr lang="ko-KR" altLang="en-US" smtClean="0"/>
              <a:t>2021-03-17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79F252-CF09-4566-81AE-54118ED5E1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2527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79F252-CF09-4566-81AE-54118ED5E1E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4556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893D43-918D-42B0-BC97-6FDF67E26B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9ED3553-C7E5-4952-8515-A04DEF86E0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414124-3D90-4DC6-BB9E-5969A6439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9BCB-6174-4332-BF5C-1CE7DDC179EC}" type="datetimeFigureOut">
              <a:rPr lang="ko-KR" altLang="en-US" smtClean="0"/>
              <a:t>2021-03-17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999C12-81E2-4FE8-9962-9AE53F879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FE5B46-D40A-4D92-A526-3F046F843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BF3B8-D705-4634-986D-B726E379C6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8213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8F86BF-479D-41F4-B3A3-106F80C19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82D91F8-6451-4A54-A95F-C2A00D94B3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E79944-4800-471A-91EB-CBA3A4643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9BCB-6174-4332-BF5C-1CE7DDC179EC}" type="datetimeFigureOut">
              <a:rPr lang="ko-KR" altLang="en-US" smtClean="0"/>
              <a:t>2021-03-17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3EEBD1-3F98-4E51-849A-8ECDB2017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006D0F-0464-460A-8DEE-15D5E89CD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BF3B8-D705-4634-986D-B726E379C6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9371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A4A3FCD-D8FB-498D-9A6D-86D7DCC017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013992E-8605-4C57-A8A0-D6E8AE6A08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5A0AB4-D02A-4598-BDB9-06E54D124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9BCB-6174-4332-BF5C-1CE7DDC179EC}" type="datetimeFigureOut">
              <a:rPr lang="ko-KR" altLang="en-US" smtClean="0"/>
              <a:t>2021-03-17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737BD-224F-458F-A0D4-E416F773F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C8F3C2-A8C9-48CA-BEFB-B748086FD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BF3B8-D705-4634-986D-B726E379C6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8826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558456-0D20-4C22-A37F-A0125B722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2E80B6-B37C-4494-865D-9A878EF31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A8D4B7-C662-458B-A578-CD57E2F59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9BCB-6174-4332-BF5C-1CE7DDC179EC}" type="datetimeFigureOut">
              <a:rPr lang="ko-KR" altLang="en-US" smtClean="0"/>
              <a:t>2021-03-17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96C4D2-0918-4679-A08C-C402A389B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853988-1262-47CE-948A-1AD94F8BF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BF3B8-D705-4634-986D-B726E379C6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7458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778EFA-C3AB-4859-9A59-4C3DBACE2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601E07-19F7-41DD-9DDD-DB6ABBB0EB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54E241-FD30-40B7-8E42-F4370D66C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9BCB-6174-4332-BF5C-1CE7DDC179EC}" type="datetimeFigureOut">
              <a:rPr lang="ko-KR" altLang="en-US" smtClean="0"/>
              <a:t>2021-03-17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3D1D41-EEE7-4623-AFCB-611DF312C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7D37F8-8BCD-41D5-BE2C-F3C8F7A8D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BF3B8-D705-4634-986D-B726E379C6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5974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211BB9-0C03-4F23-B478-B87353339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B44F95-F187-42DA-A45E-1B81061A70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727182E-2ABA-45A8-8148-D83EB82DA2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3D216C-4931-479F-9512-F0AE4D2B1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9BCB-6174-4332-BF5C-1CE7DDC179EC}" type="datetimeFigureOut">
              <a:rPr lang="ko-KR" altLang="en-US" smtClean="0"/>
              <a:t>2021-03-17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0BF58BF-C40A-4414-8B29-6213A0B2E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F4A4BD7-CB2B-4455-8931-D5560FFA5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BF3B8-D705-4634-986D-B726E379C6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474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A5E609-E71B-4C83-805C-173D2D5FD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DFE58D-B5A2-450F-837C-D8EFBFE715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6570F94-D06B-4B2E-8620-D5F7AB7918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E29FBF9-B7C7-4816-960D-B0A3053577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3D24C7F-2CC1-468F-A400-9ACE21A7E5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477198-AB49-4A70-8213-CC02A88ED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9BCB-6174-4332-BF5C-1CE7DDC179EC}" type="datetimeFigureOut">
              <a:rPr lang="ko-KR" altLang="en-US" smtClean="0"/>
              <a:t>2021-03-17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9603073-EA78-4C7F-896F-FD7676875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4234E1E-2355-4AED-962D-0F54B7443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BF3B8-D705-4634-986D-B726E379C6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250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721628-0C85-4FDE-B77B-03FD052FD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354D3CC-157C-44C6-80A4-DDE1C82E1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9BCB-6174-4332-BF5C-1CE7DDC179EC}" type="datetimeFigureOut">
              <a:rPr lang="ko-KR" altLang="en-US" smtClean="0"/>
              <a:t>2021-03-17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52A9D46-8C2B-4047-A307-98F6CC1FC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466800-68E9-41DE-A598-52BCE1DDC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BF3B8-D705-4634-986D-B726E379C6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36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DD597E-A33F-4778-BC29-4A9B0E713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9BCB-6174-4332-BF5C-1CE7DDC179EC}" type="datetimeFigureOut">
              <a:rPr lang="ko-KR" altLang="en-US" smtClean="0"/>
              <a:t>2021-03-17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DD85DEB-14EC-4E2B-9B0A-E23E6A1A1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6BED051-811C-47F9-AA12-E0CA3FDB1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BF3B8-D705-4634-986D-B726E379C6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342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046551-32A8-437D-B357-A5451A890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4F302F-C1FE-401C-8DAD-1EFE81DDCF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4E71440-B22F-40F4-9682-E029D1E113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3F0B5F-DC8D-428A-9666-A41EE2F39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9BCB-6174-4332-BF5C-1CE7DDC179EC}" type="datetimeFigureOut">
              <a:rPr lang="ko-KR" altLang="en-US" smtClean="0"/>
              <a:t>2021-03-17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D8B22C-7072-44C8-B5F7-E480BECDE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539CE6-0CEF-47F8-A708-637DFBE95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BF3B8-D705-4634-986D-B726E379C6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7103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EC77D0-1C42-4504-94A9-6BDDBC24C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D89CA80-2211-4FB3-9F2F-8E5C1C7A59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DBA8036-63A8-4F4E-B854-D1BCB3BC6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0EE955-491E-432F-B5E3-3C031FF67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9BCB-6174-4332-BF5C-1CE7DDC179EC}" type="datetimeFigureOut">
              <a:rPr lang="ko-KR" altLang="en-US" smtClean="0"/>
              <a:t>2021-03-17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14B4D6-7BE5-454E-8F61-8D51B9AB3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96DC40-C110-4115-86F8-3A9A608E3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BF3B8-D705-4634-986D-B726E379C6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555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BD6C8F5-E3D9-40CD-9E70-5E7DD9B18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E1620E-7EF7-43ED-A20F-1DFCAA7491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AB26DC-17F1-485F-967B-4C88630B94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639BCB-6174-4332-BF5C-1CE7DDC179EC}" type="datetimeFigureOut">
              <a:rPr lang="ko-KR" altLang="en-US" smtClean="0"/>
              <a:t>2021-03-17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F57674-8166-4F1E-B34D-12725AEBEE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A1126B-7A5A-4138-BC40-FB36E60586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4BF3B8-D705-4634-986D-B726E379C6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001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2A2C4AF0-87C0-42D9-881F-BB594A7FA882}"/>
              </a:ext>
            </a:extLst>
          </p:cNvPr>
          <p:cNvGrpSpPr/>
          <p:nvPr/>
        </p:nvGrpSpPr>
        <p:grpSpPr>
          <a:xfrm>
            <a:off x="836583" y="378000"/>
            <a:ext cx="4220387" cy="5760000"/>
            <a:chOff x="836583" y="378000"/>
            <a:chExt cx="4220387" cy="576000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7AF06835-2919-4D31-95E3-B2EFA01B8509}"/>
                </a:ext>
              </a:extLst>
            </p:cNvPr>
            <p:cNvSpPr/>
            <p:nvPr/>
          </p:nvSpPr>
          <p:spPr>
            <a:xfrm>
              <a:off x="1414794" y="378000"/>
              <a:ext cx="3240000" cy="5760000"/>
            </a:xfrm>
            <a:prstGeom prst="rect">
              <a:avLst/>
            </a:prstGeom>
            <a:gradFill>
              <a:gsLst>
                <a:gs pos="38000">
                  <a:schemeClr val="accent1">
                    <a:lumMod val="20000"/>
                    <a:lumOff val="80000"/>
                  </a:schemeClr>
                </a:gs>
                <a:gs pos="0">
                  <a:schemeClr val="accent5">
                    <a:lumMod val="60000"/>
                    <a:lumOff val="40000"/>
                  </a:schemeClr>
                </a:gs>
                <a:gs pos="20000">
                  <a:schemeClr val="accent5">
                    <a:lumMod val="20000"/>
                    <a:lumOff val="80000"/>
                  </a:schemeClr>
                </a:gs>
                <a:gs pos="56000">
                  <a:schemeClr val="bg1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구름 11">
              <a:extLst>
                <a:ext uri="{FF2B5EF4-FFF2-40B4-BE49-F238E27FC236}">
                  <a16:creationId xmlns:a16="http://schemas.microsoft.com/office/drawing/2014/main" id="{7701A6FE-EFE7-46A0-AE6D-799FC1A9E434}"/>
                </a:ext>
              </a:extLst>
            </p:cNvPr>
            <p:cNvSpPr/>
            <p:nvPr/>
          </p:nvSpPr>
          <p:spPr>
            <a:xfrm rot="11052435">
              <a:off x="2367861" y="1949916"/>
              <a:ext cx="1022948" cy="427372"/>
            </a:xfrm>
            <a:prstGeom prst="cloud">
              <a:avLst/>
            </a:prstGeom>
            <a:solidFill>
              <a:schemeClr val="bg1">
                <a:lumMod val="95000"/>
                <a:alpha val="51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구름 13">
              <a:extLst>
                <a:ext uri="{FF2B5EF4-FFF2-40B4-BE49-F238E27FC236}">
                  <a16:creationId xmlns:a16="http://schemas.microsoft.com/office/drawing/2014/main" id="{E79ABBE0-F383-4714-84DD-A096E615A1C6}"/>
                </a:ext>
              </a:extLst>
            </p:cNvPr>
            <p:cNvSpPr/>
            <p:nvPr/>
          </p:nvSpPr>
          <p:spPr>
            <a:xfrm>
              <a:off x="886761" y="1351619"/>
              <a:ext cx="1245304" cy="520269"/>
            </a:xfrm>
            <a:prstGeom prst="cloud">
              <a:avLst/>
            </a:prstGeom>
            <a:solidFill>
              <a:schemeClr val="bg1">
                <a:lumMod val="95000"/>
                <a:alpha val="51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구름 12">
              <a:extLst>
                <a:ext uri="{FF2B5EF4-FFF2-40B4-BE49-F238E27FC236}">
                  <a16:creationId xmlns:a16="http://schemas.microsoft.com/office/drawing/2014/main" id="{1121228E-5730-48C5-8DD6-198E63262A12}"/>
                </a:ext>
              </a:extLst>
            </p:cNvPr>
            <p:cNvSpPr/>
            <p:nvPr/>
          </p:nvSpPr>
          <p:spPr>
            <a:xfrm>
              <a:off x="3943729" y="1782103"/>
              <a:ext cx="1022948" cy="427372"/>
            </a:xfrm>
            <a:prstGeom prst="cloud">
              <a:avLst/>
            </a:prstGeom>
            <a:solidFill>
              <a:schemeClr val="bg1">
                <a:lumMod val="95000"/>
                <a:alpha val="51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36BAF48F-97AD-426D-86F5-4EF0B139A6FE}"/>
                </a:ext>
              </a:extLst>
            </p:cNvPr>
            <p:cNvSpPr/>
            <p:nvPr/>
          </p:nvSpPr>
          <p:spPr>
            <a:xfrm>
              <a:off x="836583" y="922994"/>
              <a:ext cx="577569" cy="13566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A082514-DA87-4BDE-8ECF-9A3278516780}"/>
                </a:ext>
              </a:extLst>
            </p:cNvPr>
            <p:cNvSpPr/>
            <p:nvPr/>
          </p:nvSpPr>
          <p:spPr>
            <a:xfrm>
              <a:off x="4659002" y="1193544"/>
              <a:ext cx="397968" cy="13566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0CC66E80-262B-4F13-997E-BFA32C0B0E36}"/>
                </a:ext>
              </a:extLst>
            </p:cNvPr>
            <p:cNvGrpSpPr/>
            <p:nvPr/>
          </p:nvGrpSpPr>
          <p:grpSpPr>
            <a:xfrm>
              <a:off x="1592135" y="787774"/>
              <a:ext cx="3038034" cy="1307145"/>
              <a:chOff x="5434904" y="1096069"/>
              <a:chExt cx="3038034" cy="1307145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6810801-EA5F-43D0-8C1C-242EA5ED6EC2}"/>
                  </a:ext>
                </a:extLst>
              </p:cNvPr>
              <p:cNvSpPr txBox="1"/>
              <p:nvPr/>
            </p:nvSpPr>
            <p:spPr>
              <a:xfrm rot="20946833">
                <a:off x="5434904" y="1140168"/>
                <a:ext cx="632461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6500" dirty="0">
                    <a:ln w="12700">
                      <a:solidFill>
                        <a:schemeClr val="bg1"/>
                      </a:solidFill>
                    </a:ln>
                    <a:solidFill>
                      <a:schemeClr val="accent4">
                        <a:lumMod val="60000"/>
                        <a:lumOff val="40000"/>
                      </a:schemeClr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</a:rPr>
                  <a:t>운</a:t>
                </a: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E5E06E0-CB1C-44EB-BA7E-1B7A2A7EA1A3}"/>
                  </a:ext>
                </a:extLst>
              </p:cNvPr>
              <p:cNvSpPr txBox="1"/>
              <p:nvPr/>
            </p:nvSpPr>
            <p:spPr>
              <a:xfrm rot="331161">
                <a:off x="6141851" y="1096069"/>
                <a:ext cx="632461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6600" dirty="0">
                    <a:ln w="12700">
                      <a:solidFill>
                        <a:schemeClr val="bg1"/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</a:rPr>
                  <a:t>빨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45B0E0A-0088-47EA-A989-3F1C0208F797}"/>
                  </a:ext>
                </a:extLst>
              </p:cNvPr>
              <p:cNvSpPr txBox="1"/>
              <p:nvPr/>
            </p:nvSpPr>
            <p:spPr>
              <a:xfrm>
                <a:off x="6930870" y="1384636"/>
                <a:ext cx="50307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4800" dirty="0">
                    <a:ln w="12700">
                      <a:solidFill>
                        <a:schemeClr val="bg1"/>
                      </a:solidFill>
                    </a:ln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</a:rPr>
                  <a:t>용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3949B4C-19CB-44EC-8880-B0A3F5B527BE}"/>
                  </a:ext>
                </a:extLst>
              </p:cNvPr>
              <p:cNvSpPr txBox="1"/>
              <p:nvPr/>
            </p:nvSpPr>
            <p:spPr>
              <a:xfrm>
                <a:off x="7458803" y="1384636"/>
                <a:ext cx="50307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4800" dirty="0">
                    <a:ln w="12700">
                      <a:solidFill>
                        <a:schemeClr val="bg1"/>
                      </a:solidFill>
                    </a:ln>
                    <a:latin typeface="에스코어 드림 7 ExtraBold" panose="020B0803030302020204" pitchFamily="34" charset="-127"/>
                    <a:ea typeface="에스코어 드림 7 ExtraBold" panose="020B0803030302020204" pitchFamily="34" charset="-127"/>
                  </a:rPr>
                  <a:t>사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7BE0F80-23F1-454A-9F05-464011565E4A}"/>
                  </a:ext>
                </a:extLst>
              </p:cNvPr>
              <p:cNvSpPr txBox="1"/>
              <p:nvPr/>
            </p:nvSpPr>
            <p:spPr>
              <a:xfrm>
                <a:off x="6959799" y="2033882"/>
                <a:ext cx="15131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n w="1270">
                      <a:solidFill>
                        <a:schemeClr val="bg1"/>
                      </a:solidFill>
                    </a:ln>
                    <a:latin typeface="8bitoperator JVE" panose="00000400000000000000" pitchFamily="2" charset="-79"/>
                    <a:cs typeface="8bitoperator JVE" panose="00000400000000000000" pitchFamily="2" charset="-79"/>
                  </a:rPr>
                  <a:t>Only Luck Hero</a:t>
                </a:r>
                <a:endParaRPr lang="ko-KR" altLang="en-US" dirty="0">
                  <a:ln w="1270">
                    <a:solidFill>
                      <a:schemeClr val="bg1"/>
                    </a:solidFill>
                  </a:ln>
                  <a:latin typeface="8bitoperator JVE" panose="00000400000000000000" pitchFamily="2" charset="-79"/>
                  <a:cs typeface="8bitoperator JVE" panose="00000400000000000000" pitchFamily="2" charset="-79"/>
                </a:endParaRPr>
              </a:p>
            </p:txBody>
          </p:sp>
        </p:grpSp>
      </p:grpSp>
      <p:pic>
        <p:nvPicPr>
          <p:cNvPr id="21" name="그림 20" descr="텍스트이(가) 표시된 사진&#10;&#10;자동 생성된 설명">
            <a:extLst>
              <a:ext uri="{FF2B5EF4-FFF2-40B4-BE49-F238E27FC236}">
                <a16:creationId xmlns:a16="http://schemas.microsoft.com/office/drawing/2014/main" id="{B6CB78FE-AD4D-43C0-B793-4E8452E978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601" y="696831"/>
            <a:ext cx="3196384" cy="5464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890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사각형: 둥근 모서리 288">
            <a:extLst>
              <a:ext uri="{FF2B5EF4-FFF2-40B4-BE49-F238E27FC236}">
                <a16:creationId xmlns:a16="http://schemas.microsoft.com/office/drawing/2014/main" id="{D989AE57-D48A-4546-810E-FAD48DCF6847}"/>
              </a:ext>
            </a:extLst>
          </p:cNvPr>
          <p:cNvSpPr/>
          <p:nvPr/>
        </p:nvSpPr>
        <p:spPr>
          <a:xfrm>
            <a:off x="3429459" y="584201"/>
            <a:ext cx="3200399" cy="5689598"/>
          </a:xfrm>
          <a:prstGeom prst="roundRect">
            <a:avLst>
              <a:gd name="adj" fmla="val 0"/>
            </a:avLst>
          </a:prstGeom>
          <a:pattFill prst="pct90">
            <a:fgClr>
              <a:schemeClr val="accent1">
                <a:lumMod val="20000"/>
                <a:lumOff val="80000"/>
              </a:schemeClr>
            </a:fgClr>
            <a:bgClr>
              <a:schemeClr val="tx1">
                <a:lumMod val="65000"/>
                <a:lumOff val="35000"/>
              </a:schemeClr>
            </a:bgClr>
          </a:patt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40" name="그룹 1039">
            <a:extLst>
              <a:ext uri="{FF2B5EF4-FFF2-40B4-BE49-F238E27FC236}">
                <a16:creationId xmlns:a16="http://schemas.microsoft.com/office/drawing/2014/main" id="{378F0C8A-60B7-4900-8621-16AF30C69F4D}"/>
              </a:ext>
            </a:extLst>
          </p:cNvPr>
          <p:cNvGrpSpPr/>
          <p:nvPr/>
        </p:nvGrpSpPr>
        <p:grpSpPr>
          <a:xfrm>
            <a:off x="3758572" y="1779133"/>
            <a:ext cx="2534813" cy="2959509"/>
            <a:chOff x="3491147" y="1209747"/>
            <a:chExt cx="3065223" cy="3578788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089B9605-AB38-4D2E-B727-642AD2BD4877}"/>
                </a:ext>
              </a:extLst>
            </p:cNvPr>
            <p:cNvGrpSpPr/>
            <p:nvPr/>
          </p:nvGrpSpPr>
          <p:grpSpPr>
            <a:xfrm>
              <a:off x="3491147" y="2821968"/>
              <a:ext cx="3065223" cy="1966567"/>
              <a:chOff x="3510017" y="2514992"/>
              <a:chExt cx="3030482" cy="1944278"/>
            </a:xfrm>
          </p:grpSpPr>
          <mc:AlternateContent xmlns:mc="http://schemas.openxmlformats.org/markup-compatibility/2006">
            <mc:Choice xmlns:am3d="http://schemas.microsoft.com/office/drawing/2017/model3d" Requires="am3d">
              <p:graphicFrame>
                <p:nvGraphicFramePr>
                  <p:cNvPr id="2" name="3D 모델 1" descr="Grass lawn">
                    <a:extLst>
                      <a:ext uri="{FF2B5EF4-FFF2-40B4-BE49-F238E27FC236}">
                        <a16:creationId xmlns:a16="http://schemas.microsoft.com/office/drawing/2014/main" id="{8E656555-5ECB-4747-ACCC-EDEC5D05CEC4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2613753858"/>
                      </p:ext>
                    </p:extLst>
                  </p:nvPr>
                </p:nvGraphicFramePr>
                <p:xfrm>
                  <a:off x="3510017" y="2514992"/>
                  <a:ext cx="3030482" cy="1944278"/>
                </p:xfrm>
                <a:graphic>
                  <a:graphicData uri="http://schemas.microsoft.com/office/drawing/2017/model3d">
                    <am3d:model3d r:embed="rId2">
                      <am3d:spPr>
                        <a:xfrm>
                          <a:off x="0" y="0"/>
                          <a:ext cx="2534813" cy="1626269"/>
                        </a:xfrm>
                        <a:prstGeom prst="rect">
                          <a:avLst/>
                        </a:prstGeom>
                      </am3d:spPr>
                      <am3d:camera>
                        <am3d:pos x="0" y="0" z="66527465"/>
                        <am3d:up dx="0" dy="36000000" dz="0"/>
                        <am3d:lookAt x="0" y="0" z="0"/>
                        <am3d:perspective fov="2700000"/>
                      </am3d:camera>
                      <am3d:trans>
                        <am3d:meterPerModelUnit n="50000001" d="1000000"/>
                        <am3d:preTrans dx="0" dy="-398889" dz="184"/>
                        <am3d:scale>
                          <am3d:sx n="1000000" d="1000000"/>
                          <am3d:sy n="1000000" d="1000000"/>
                          <am3d:sz n="1000000" d="1000000"/>
                        </am3d:scale>
                        <am3d:rot ax="1953801" ay="2447935" az="1358961"/>
                        <am3d:postTrans dx="0" dy="0" dz="0"/>
                      </am3d:trans>
                      <am3d:raster rName="Office3DRenderer" rVer="16.0.8326">
                        <am3d:blip r:embed="rId3"/>
                      </am3d:raster>
                      <am3d:objViewport viewportSz="2726053"/>
                      <am3d:ambientLight>
                        <am3d:clr>
                          <a:scrgbClr r="50000" g="50000" b="50000"/>
                        </am3d:clr>
                        <am3d:illuminance n="500000" d="1000000"/>
                      </am3d:ambientLight>
                      <am3d:ptLight rad="0">
                        <am3d:clr>
                          <a:scrgbClr r="100000" g="75000" b="50000"/>
                        </am3d:clr>
                        <am3d:intensity n="9765625" d="1000000"/>
                        <am3d:pos x="21959998" y="70920001" z="16344003"/>
                      </am3d:ptLight>
                      <am3d:ptLight rad="0">
                        <am3d:clr>
                          <a:scrgbClr r="40000" g="60000" b="95000"/>
                        </am3d:clr>
                        <am3d:intensity n="12250000" d="1000000"/>
                        <am3d:pos x="-37964106" y="51130435" z="57631972"/>
                      </am3d:ptLight>
                      <am3d:ptLight rad="0">
                        <am3d:clr>
                          <a:scrgbClr r="86837" g="72700" b="100000"/>
                        </am3d:clr>
                        <am3d:intensity n="3125000" d="1000000"/>
                        <am3d:pos x="-37739122" y="58056624" z="-34769649"/>
                      </am3d:ptLight>
                    </am3d:model3d>
                  </a:graphicData>
                </a:graphic>
              </p:graphicFrame>
            </mc:Choice>
            <mc:Fallback>
              <p:pic>
                <p:nvPicPr>
                  <p:cNvPr id="2" name="3D 모델 1" descr="Grass lawn">
                    <a:extLst>
                      <a:ext uri="{FF2B5EF4-FFF2-40B4-BE49-F238E27FC236}">
                        <a16:creationId xmlns:a16="http://schemas.microsoft.com/office/drawing/2014/main" id="{8E656555-5ECB-4747-ACCC-EDEC5D05CEC4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3758572" y="3112373"/>
                    <a:ext cx="2534813" cy="1626269"/>
                  </a:xfrm>
                  <a:prstGeom prst="rect">
                    <a:avLst/>
                  </a:prstGeom>
                </p:spPr>
              </p:pic>
            </mc:Fallback>
          </mc:AlternateContent>
          <p:sp>
            <p:nvSpPr>
              <p:cNvPr id="10" name="자유형: 도형 9">
                <a:extLst>
                  <a:ext uri="{FF2B5EF4-FFF2-40B4-BE49-F238E27FC236}">
                    <a16:creationId xmlns:a16="http://schemas.microsoft.com/office/drawing/2014/main" id="{548B0AD6-CCB7-4749-8765-83B6ADA5234C}"/>
                  </a:ext>
                </a:extLst>
              </p:cNvPr>
              <p:cNvSpPr/>
              <p:nvPr/>
            </p:nvSpPr>
            <p:spPr>
              <a:xfrm>
                <a:off x="3517900" y="3009900"/>
                <a:ext cx="3022599" cy="1403350"/>
              </a:xfrm>
              <a:custGeom>
                <a:avLst/>
                <a:gdLst>
                  <a:gd name="connsiteX0" fmla="*/ 1492250 w 3022600"/>
                  <a:gd name="connsiteY0" fmla="*/ 0 h 1403350"/>
                  <a:gd name="connsiteX1" fmla="*/ 3022600 w 3022600"/>
                  <a:gd name="connsiteY1" fmla="*/ 469900 h 1403350"/>
                  <a:gd name="connsiteX2" fmla="*/ 1530350 w 3022600"/>
                  <a:gd name="connsiteY2" fmla="*/ 1403350 h 1403350"/>
                  <a:gd name="connsiteX3" fmla="*/ 0 w 3022600"/>
                  <a:gd name="connsiteY3" fmla="*/ 476250 h 1403350"/>
                  <a:gd name="connsiteX4" fmla="*/ 1492250 w 3022600"/>
                  <a:gd name="connsiteY4" fmla="*/ 0 h 140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22600" h="1403350">
                    <a:moveTo>
                      <a:pt x="1492250" y="0"/>
                    </a:moveTo>
                    <a:lnTo>
                      <a:pt x="3022600" y="469900"/>
                    </a:lnTo>
                    <a:lnTo>
                      <a:pt x="1530350" y="1403350"/>
                    </a:lnTo>
                    <a:lnTo>
                      <a:pt x="0" y="476250"/>
                    </a:lnTo>
                    <a:lnTo>
                      <a:pt x="1492250" y="0"/>
                    </a:lnTo>
                    <a:close/>
                  </a:path>
                </a:pathLst>
              </a:custGeom>
              <a:solidFill>
                <a:srgbClr val="7EB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039" name="그룹 1038">
              <a:extLst>
                <a:ext uri="{FF2B5EF4-FFF2-40B4-BE49-F238E27FC236}">
                  <a16:creationId xmlns:a16="http://schemas.microsoft.com/office/drawing/2014/main" id="{D2E2DFF2-0297-4DFC-A835-7FFB8C8391ED}"/>
                </a:ext>
              </a:extLst>
            </p:cNvPr>
            <p:cNvGrpSpPr/>
            <p:nvPr/>
          </p:nvGrpSpPr>
          <p:grpSpPr>
            <a:xfrm>
              <a:off x="4293691" y="1209747"/>
              <a:ext cx="1534809" cy="3372005"/>
              <a:chOff x="4293691" y="1209747"/>
              <a:chExt cx="1534809" cy="3372005"/>
            </a:xfrm>
          </p:grpSpPr>
          <p:pic>
            <p:nvPicPr>
              <p:cNvPr id="1038" name="그림 1037">
                <a:extLst>
                  <a:ext uri="{FF2B5EF4-FFF2-40B4-BE49-F238E27FC236}">
                    <a16:creationId xmlns:a16="http://schemas.microsoft.com/office/drawing/2014/main" id="{5BD24D35-BD4D-4EF1-BCA0-6605A96104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biLevel thresh="75000"/>
                <a:alphaModFix amt="51000"/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colorTemperature colorTemp="5943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4293691" y="3974903"/>
                <a:ext cx="1534809" cy="606849"/>
              </a:xfrm>
              <a:prstGeom prst="rect">
                <a:avLst/>
              </a:prstGeom>
              <a:noFill/>
              <a:scene3d>
                <a:camera prst="orthographicFront">
                  <a:rot lat="0" lon="10799978" rev="0"/>
                </a:camera>
                <a:lightRig rig="threePt" dir="t"/>
              </a:scene3d>
            </p:spPr>
          </p:pic>
          <p:grpSp>
            <p:nvGrpSpPr>
              <p:cNvPr id="1036" name="그룹 1035">
                <a:extLst>
                  <a:ext uri="{FF2B5EF4-FFF2-40B4-BE49-F238E27FC236}">
                    <a16:creationId xmlns:a16="http://schemas.microsoft.com/office/drawing/2014/main" id="{D67741B1-0323-4F7A-B430-0DC5B490D724}"/>
                  </a:ext>
                </a:extLst>
              </p:cNvPr>
              <p:cNvGrpSpPr/>
              <p:nvPr/>
            </p:nvGrpSpPr>
            <p:grpSpPr>
              <a:xfrm>
                <a:off x="4307905" y="1209747"/>
                <a:ext cx="1503232" cy="2894899"/>
                <a:chOff x="4267083" y="1279963"/>
                <a:chExt cx="1503232" cy="2894899"/>
              </a:xfrm>
            </p:grpSpPr>
            <p:sp>
              <p:nvSpPr>
                <p:cNvPr id="308" name="원통형 307">
                  <a:extLst>
                    <a:ext uri="{FF2B5EF4-FFF2-40B4-BE49-F238E27FC236}">
                      <a16:creationId xmlns:a16="http://schemas.microsoft.com/office/drawing/2014/main" id="{DD4C6E89-93D8-4809-8389-053CE7A3200E}"/>
                    </a:ext>
                  </a:extLst>
                </p:cNvPr>
                <p:cNvSpPr/>
                <p:nvPr/>
              </p:nvSpPr>
              <p:spPr>
                <a:xfrm rot="210348">
                  <a:off x="5375823" y="2819851"/>
                  <a:ext cx="177747" cy="646251"/>
                </a:xfrm>
                <a:prstGeom prst="can">
                  <a:avLst>
                    <a:gd name="adj" fmla="val 62720"/>
                  </a:avLst>
                </a:prstGeom>
                <a:solidFill>
                  <a:srgbClr val="E5CA65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 dirty="0"/>
                </a:p>
              </p:txBody>
            </p:sp>
            <p:sp>
              <p:nvSpPr>
                <p:cNvPr id="305" name="원통형 304">
                  <a:extLst>
                    <a:ext uri="{FF2B5EF4-FFF2-40B4-BE49-F238E27FC236}">
                      <a16:creationId xmlns:a16="http://schemas.microsoft.com/office/drawing/2014/main" id="{7F41E364-98F3-4936-8B53-98E89C9ECB8A}"/>
                    </a:ext>
                  </a:extLst>
                </p:cNvPr>
                <p:cNvSpPr/>
                <p:nvPr/>
              </p:nvSpPr>
              <p:spPr>
                <a:xfrm rot="21376518">
                  <a:off x="4500932" y="2840205"/>
                  <a:ext cx="201201" cy="731523"/>
                </a:xfrm>
                <a:prstGeom prst="can">
                  <a:avLst>
                    <a:gd name="adj" fmla="val 62720"/>
                  </a:avLst>
                </a:prstGeom>
                <a:solidFill>
                  <a:srgbClr val="E5CA65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 dirty="0"/>
                </a:p>
              </p:txBody>
            </p:sp>
            <p:sp>
              <p:nvSpPr>
                <p:cNvPr id="1029" name="자유형: 도형 1028">
                  <a:extLst>
                    <a:ext uri="{FF2B5EF4-FFF2-40B4-BE49-F238E27FC236}">
                      <a16:creationId xmlns:a16="http://schemas.microsoft.com/office/drawing/2014/main" id="{80617AE6-F2B0-45C7-9D9A-AE7861388A08}"/>
                    </a:ext>
                  </a:extLst>
                </p:cNvPr>
                <p:cNvSpPr/>
                <p:nvPr/>
              </p:nvSpPr>
              <p:spPr>
                <a:xfrm>
                  <a:off x="4585048" y="2961492"/>
                  <a:ext cx="927100" cy="514350"/>
                </a:xfrm>
                <a:custGeom>
                  <a:avLst/>
                  <a:gdLst>
                    <a:gd name="connsiteX0" fmla="*/ 120650 w 927100"/>
                    <a:gd name="connsiteY0" fmla="*/ 0 h 514350"/>
                    <a:gd name="connsiteX1" fmla="*/ 0 w 927100"/>
                    <a:gd name="connsiteY1" fmla="*/ 511175 h 514350"/>
                    <a:gd name="connsiteX2" fmla="*/ 927100 w 927100"/>
                    <a:gd name="connsiteY2" fmla="*/ 514350 h 514350"/>
                    <a:gd name="connsiteX3" fmla="*/ 809625 w 927100"/>
                    <a:gd name="connsiteY3" fmla="*/ 12700 h 514350"/>
                    <a:gd name="connsiteX4" fmla="*/ 120650 w 927100"/>
                    <a:gd name="connsiteY4" fmla="*/ 0 h 5143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27100" h="514350">
                      <a:moveTo>
                        <a:pt x="120650" y="0"/>
                      </a:moveTo>
                      <a:lnTo>
                        <a:pt x="0" y="511175"/>
                      </a:lnTo>
                      <a:lnTo>
                        <a:pt x="927100" y="514350"/>
                      </a:lnTo>
                      <a:lnTo>
                        <a:pt x="809625" y="12700"/>
                      </a:lnTo>
                      <a:lnTo>
                        <a:pt x="120650" y="0"/>
                      </a:lnTo>
                      <a:close/>
                    </a:path>
                  </a:pathLst>
                </a:custGeom>
                <a:solidFill>
                  <a:srgbClr val="DAB326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28" name="원통형 1027">
                  <a:extLst>
                    <a:ext uri="{FF2B5EF4-FFF2-40B4-BE49-F238E27FC236}">
                      <a16:creationId xmlns:a16="http://schemas.microsoft.com/office/drawing/2014/main" id="{4B0140D5-88D6-4615-93B0-C988C839A3A7}"/>
                    </a:ext>
                  </a:extLst>
                </p:cNvPr>
                <p:cNvSpPr/>
                <p:nvPr/>
              </p:nvSpPr>
              <p:spPr>
                <a:xfrm>
                  <a:off x="4689371" y="2786466"/>
                  <a:ext cx="681607" cy="669519"/>
                </a:xfrm>
                <a:prstGeom prst="can">
                  <a:avLst>
                    <a:gd name="adj" fmla="val 44309"/>
                  </a:avLst>
                </a:prstGeom>
                <a:solidFill>
                  <a:srgbClr val="E5CA65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91" name="자유형: 도형 290">
                  <a:extLst>
                    <a:ext uri="{FF2B5EF4-FFF2-40B4-BE49-F238E27FC236}">
                      <a16:creationId xmlns:a16="http://schemas.microsoft.com/office/drawing/2014/main" id="{5926B77C-86DF-49F9-A1E2-D8545FA2297A}"/>
                    </a:ext>
                  </a:extLst>
                </p:cNvPr>
                <p:cNvSpPr/>
                <p:nvPr/>
              </p:nvSpPr>
              <p:spPr>
                <a:xfrm rot="245729">
                  <a:off x="5379019" y="2609684"/>
                  <a:ext cx="218538" cy="324659"/>
                </a:xfrm>
                <a:custGeom>
                  <a:avLst/>
                  <a:gdLst>
                    <a:gd name="connsiteX0" fmla="*/ 250825 w 523875"/>
                    <a:gd name="connsiteY0" fmla="*/ 0 h 758825"/>
                    <a:gd name="connsiteX1" fmla="*/ 0 w 523875"/>
                    <a:gd name="connsiteY1" fmla="*/ 685800 h 758825"/>
                    <a:gd name="connsiteX2" fmla="*/ 12700 w 523875"/>
                    <a:gd name="connsiteY2" fmla="*/ 711200 h 758825"/>
                    <a:gd name="connsiteX3" fmla="*/ 31750 w 523875"/>
                    <a:gd name="connsiteY3" fmla="*/ 717550 h 758825"/>
                    <a:gd name="connsiteX4" fmla="*/ 41275 w 523875"/>
                    <a:gd name="connsiteY4" fmla="*/ 720725 h 758825"/>
                    <a:gd name="connsiteX5" fmla="*/ 50800 w 523875"/>
                    <a:gd name="connsiteY5" fmla="*/ 723900 h 758825"/>
                    <a:gd name="connsiteX6" fmla="*/ 63500 w 523875"/>
                    <a:gd name="connsiteY6" fmla="*/ 727075 h 758825"/>
                    <a:gd name="connsiteX7" fmla="*/ 73025 w 523875"/>
                    <a:gd name="connsiteY7" fmla="*/ 730250 h 758825"/>
                    <a:gd name="connsiteX8" fmla="*/ 123825 w 523875"/>
                    <a:gd name="connsiteY8" fmla="*/ 736600 h 758825"/>
                    <a:gd name="connsiteX9" fmla="*/ 142875 w 523875"/>
                    <a:gd name="connsiteY9" fmla="*/ 742950 h 758825"/>
                    <a:gd name="connsiteX10" fmla="*/ 168275 w 523875"/>
                    <a:gd name="connsiteY10" fmla="*/ 749300 h 758825"/>
                    <a:gd name="connsiteX11" fmla="*/ 177800 w 523875"/>
                    <a:gd name="connsiteY11" fmla="*/ 752475 h 758825"/>
                    <a:gd name="connsiteX12" fmla="*/ 203200 w 523875"/>
                    <a:gd name="connsiteY12" fmla="*/ 758825 h 758825"/>
                    <a:gd name="connsiteX13" fmla="*/ 434975 w 523875"/>
                    <a:gd name="connsiteY13" fmla="*/ 755650 h 758825"/>
                    <a:gd name="connsiteX14" fmla="*/ 444500 w 523875"/>
                    <a:gd name="connsiteY14" fmla="*/ 749300 h 758825"/>
                    <a:gd name="connsiteX15" fmla="*/ 454025 w 523875"/>
                    <a:gd name="connsiteY15" fmla="*/ 746125 h 758825"/>
                    <a:gd name="connsiteX16" fmla="*/ 463550 w 523875"/>
                    <a:gd name="connsiteY16" fmla="*/ 739775 h 758825"/>
                    <a:gd name="connsiteX17" fmla="*/ 473075 w 523875"/>
                    <a:gd name="connsiteY17" fmla="*/ 736600 h 758825"/>
                    <a:gd name="connsiteX18" fmla="*/ 492125 w 523875"/>
                    <a:gd name="connsiteY18" fmla="*/ 723900 h 758825"/>
                    <a:gd name="connsiteX19" fmla="*/ 520700 w 523875"/>
                    <a:gd name="connsiteY19" fmla="*/ 708025 h 758825"/>
                    <a:gd name="connsiteX20" fmla="*/ 523875 w 523875"/>
                    <a:gd name="connsiteY20" fmla="*/ 701675 h 758825"/>
                    <a:gd name="connsiteX21" fmla="*/ 523875 w 523875"/>
                    <a:gd name="connsiteY21" fmla="*/ 701675 h 758825"/>
                    <a:gd name="connsiteX22" fmla="*/ 250825 w 523875"/>
                    <a:gd name="connsiteY22" fmla="*/ 0 h 7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523875" h="758825">
                      <a:moveTo>
                        <a:pt x="250825" y="0"/>
                      </a:moveTo>
                      <a:lnTo>
                        <a:pt x="0" y="685800"/>
                      </a:lnTo>
                      <a:cubicBezTo>
                        <a:pt x="4233" y="694267"/>
                        <a:pt x="6007" y="704507"/>
                        <a:pt x="12700" y="711200"/>
                      </a:cubicBezTo>
                      <a:cubicBezTo>
                        <a:pt x="17433" y="715933"/>
                        <a:pt x="25400" y="715433"/>
                        <a:pt x="31750" y="717550"/>
                      </a:cubicBezTo>
                      <a:lnTo>
                        <a:pt x="41275" y="720725"/>
                      </a:lnTo>
                      <a:cubicBezTo>
                        <a:pt x="44450" y="721783"/>
                        <a:pt x="47553" y="723088"/>
                        <a:pt x="50800" y="723900"/>
                      </a:cubicBezTo>
                      <a:cubicBezTo>
                        <a:pt x="55033" y="724958"/>
                        <a:pt x="59304" y="725876"/>
                        <a:pt x="63500" y="727075"/>
                      </a:cubicBezTo>
                      <a:cubicBezTo>
                        <a:pt x="66718" y="727994"/>
                        <a:pt x="69719" y="729728"/>
                        <a:pt x="73025" y="730250"/>
                      </a:cubicBezTo>
                      <a:cubicBezTo>
                        <a:pt x="89881" y="732912"/>
                        <a:pt x="123825" y="736600"/>
                        <a:pt x="123825" y="736600"/>
                      </a:cubicBezTo>
                      <a:cubicBezTo>
                        <a:pt x="130175" y="738717"/>
                        <a:pt x="136381" y="741327"/>
                        <a:pt x="142875" y="742950"/>
                      </a:cubicBezTo>
                      <a:cubicBezTo>
                        <a:pt x="151342" y="745067"/>
                        <a:pt x="159996" y="746540"/>
                        <a:pt x="168275" y="749300"/>
                      </a:cubicBezTo>
                      <a:cubicBezTo>
                        <a:pt x="171450" y="750358"/>
                        <a:pt x="174571" y="751594"/>
                        <a:pt x="177800" y="752475"/>
                      </a:cubicBezTo>
                      <a:cubicBezTo>
                        <a:pt x="186220" y="754771"/>
                        <a:pt x="203200" y="758825"/>
                        <a:pt x="203200" y="758825"/>
                      </a:cubicBezTo>
                      <a:cubicBezTo>
                        <a:pt x="280458" y="757767"/>
                        <a:pt x="357770" y="758698"/>
                        <a:pt x="434975" y="755650"/>
                      </a:cubicBezTo>
                      <a:cubicBezTo>
                        <a:pt x="438788" y="755499"/>
                        <a:pt x="441087" y="751007"/>
                        <a:pt x="444500" y="749300"/>
                      </a:cubicBezTo>
                      <a:cubicBezTo>
                        <a:pt x="447493" y="747803"/>
                        <a:pt x="451032" y="747622"/>
                        <a:pt x="454025" y="746125"/>
                      </a:cubicBezTo>
                      <a:cubicBezTo>
                        <a:pt x="457438" y="744418"/>
                        <a:pt x="460137" y="741482"/>
                        <a:pt x="463550" y="739775"/>
                      </a:cubicBezTo>
                      <a:cubicBezTo>
                        <a:pt x="466543" y="738278"/>
                        <a:pt x="470149" y="738225"/>
                        <a:pt x="473075" y="736600"/>
                      </a:cubicBezTo>
                      <a:cubicBezTo>
                        <a:pt x="479746" y="732894"/>
                        <a:pt x="484885" y="726313"/>
                        <a:pt x="492125" y="723900"/>
                      </a:cubicBezTo>
                      <a:cubicBezTo>
                        <a:pt x="501230" y="720865"/>
                        <a:pt x="516333" y="716759"/>
                        <a:pt x="520700" y="708025"/>
                      </a:cubicBezTo>
                      <a:lnTo>
                        <a:pt x="523875" y="701675"/>
                      </a:lnTo>
                      <a:lnTo>
                        <a:pt x="523875" y="701675"/>
                      </a:lnTo>
                      <a:lnTo>
                        <a:pt x="250825" y="0"/>
                      </a:lnTo>
                      <a:close/>
                    </a:path>
                  </a:pathLst>
                </a:custGeom>
                <a:solidFill>
                  <a:srgbClr val="FF717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27" name="자유형: 도형 1026">
                  <a:extLst>
                    <a:ext uri="{FF2B5EF4-FFF2-40B4-BE49-F238E27FC236}">
                      <a16:creationId xmlns:a16="http://schemas.microsoft.com/office/drawing/2014/main" id="{0B7647D1-1AEC-4C49-B365-17528B627B2F}"/>
                    </a:ext>
                  </a:extLst>
                </p:cNvPr>
                <p:cNvSpPr/>
                <p:nvPr/>
              </p:nvSpPr>
              <p:spPr>
                <a:xfrm>
                  <a:off x="4552950" y="3468905"/>
                  <a:ext cx="955675" cy="620495"/>
                </a:xfrm>
                <a:custGeom>
                  <a:avLst/>
                  <a:gdLst>
                    <a:gd name="connsiteX0" fmla="*/ 31750 w 933450"/>
                    <a:gd name="connsiteY0" fmla="*/ 209550 h 619125"/>
                    <a:gd name="connsiteX1" fmla="*/ 57150 w 933450"/>
                    <a:gd name="connsiteY1" fmla="*/ 619125 h 619125"/>
                    <a:gd name="connsiteX2" fmla="*/ 895350 w 933450"/>
                    <a:gd name="connsiteY2" fmla="*/ 606425 h 619125"/>
                    <a:gd name="connsiteX3" fmla="*/ 933450 w 933450"/>
                    <a:gd name="connsiteY3" fmla="*/ 6350 h 619125"/>
                    <a:gd name="connsiteX4" fmla="*/ 0 w 933450"/>
                    <a:gd name="connsiteY4" fmla="*/ 0 h 619125"/>
                    <a:gd name="connsiteX5" fmla="*/ 31750 w 933450"/>
                    <a:gd name="connsiteY5" fmla="*/ 209550 h 6191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33450" h="619125">
                      <a:moveTo>
                        <a:pt x="31750" y="209550"/>
                      </a:moveTo>
                      <a:lnTo>
                        <a:pt x="57150" y="619125"/>
                      </a:lnTo>
                      <a:lnTo>
                        <a:pt x="895350" y="606425"/>
                      </a:lnTo>
                      <a:lnTo>
                        <a:pt x="933450" y="6350"/>
                      </a:lnTo>
                      <a:lnTo>
                        <a:pt x="0" y="0"/>
                      </a:lnTo>
                      <a:lnTo>
                        <a:pt x="31750" y="209550"/>
                      </a:lnTo>
                      <a:close/>
                    </a:path>
                  </a:pathLst>
                </a:custGeom>
                <a:solidFill>
                  <a:srgbClr val="E5CA65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5" name="원통형 24">
                  <a:extLst>
                    <a:ext uri="{FF2B5EF4-FFF2-40B4-BE49-F238E27FC236}">
                      <a16:creationId xmlns:a16="http://schemas.microsoft.com/office/drawing/2014/main" id="{F42C8106-6779-4668-A295-0E2F954D2CDB}"/>
                    </a:ext>
                  </a:extLst>
                </p:cNvPr>
                <p:cNvSpPr/>
                <p:nvPr/>
              </p:nvSpPr>
              <p:spPr>
                <a:xfrm rot="21376518">
                  <a:off x="4330639" y="3193277"/>
                  <a:ext cx="269979" cy="981585"/>
                </a:xfrm>
                <a:prstGeom prst="can">
                  <a:avLst>
                    <a:gd name="adj" fmla="val 62720"/>
                  </a:avLst>
                </a:prstGeom>
                <a:solidFill>
                  <a:srgbClr val="E5CA65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98" name="자유형: 도형 297">
                  <a:extLst>
                    <a:ext uri="{FF2B5EF4-FFF2-40B4-BE49-F238E27FC236}">
                      <a16:creationId xmlns:a16="http://schemas.microsoft.com/office/drawing/2014/main" id="{1AF4CCF4-DB90-4225-8D17-94517A2FC667}"/>
                    </a:ext>
                  </a:extLst>
                </p:cNvPr>
                <p:cNvSpPr/>
                <p:nvPr/>
              </p:nvSpPr>
              <p:spPr>
                <a:xfrm rot="21355729">
                  <a:off x="4267083" y="2946193"/>
                  <a:ext cx="326615" cy="411979"/>
                </a:xfrm>
                <a:custGeom>
                  <a:avLst/>
                  <a:gdLst>
                    <a:gd name="connsiteX0" fmla="*/ 250825 w 523875"/>
                    <a:gd name="connsiteY0" fmla="*/ 0 h 758825"/>
                    <a:gd name="connsiteX1" fmla="*/ 0 w 523875"/>
                    <a:gd name="connsiteY1" fmla="*/ 685800 h 758825"/>
                    <a:gd name="connsiteX2" fmla="*/ 12700 w 523875"/>
                    <a:gd name="connsiteY2" fmla="*/ 711200 h 758825"/>
                    <a:gd name="connsiteX3" fmla="*/ 31750 w 523875"/>
                    <a:gd name="connsiteY3" fmla="*/ 717550 h 758825"/>
                    <a:gd name="connsiteX4" fmla="*/ 41275 w 523875"/>
                    <a:gd name="connsiteY4" fmla="*/ 720725 h 758825"/>
                    <a:gd name="connsiteX5" fmla="*/ 50800 w 523875"/>
                    <a:gd name="connsiteY5" fmla="*/ 723900 h 758825"/>
                    <a:gd name="connsiteX6" fmla="*/ 63500 w 523875"/>
                    <a:gd name="connsiteY6" fmla="*/ 727075 h 758825"/>
                    <a:gd name="connsiteX7" fmla="*/ 73025 w 523875"/>
                    <a:gd name="connsiteY7" fmla="*/ 730250 h 758825"/>
                    <a:gd name="connsiteX8" fmla="*/ 123825 w 523875"/>
                    <a:gd name="connsiteY8" fmla="*/ 736600 h 758825"/>
                    <a:gd name="connsiteX9" fmla="*/ 142875 w 523875"/>
                    <a:gd name="connsiteY9" fmla="*/ 742950 h 758825"/>
                    <a:gd name="connsiteX10" fmla="*/ 168275 w 523875"/>
                    <a:gd name="connsiteY10" fmla="*/ 749300 h 758825"/>
                    <a:gd name="connsiteX11" fmla="*/ 177800 w 523875"/>
                    <a:gd name="connsiteY11" fmla="*/ 752475 h 758825"/>
                    <a:gd name="connsiteX12" fmla="*/ 203200 w 523875"/>
                    <a:gd name="connsiteY12" fmla="*/ 758825 h 758825"/>
                    <a:gd name="connsiteX13" fmla="*/ 434975 w 523875"/>
                    <a:gd name="connsiteY13" fmla="*/ 755650 h 758825"/>
                    <a:gd name="connsiteX14" fmla="*/ 444500 w 523875"/>
                    <a:gd name="connsiteY14" fmla="*/ 749300 h 758825"/>
                    <a:gd name="connsiteX15" fmla="*/ 454025 w 523875"/>
                    <a:gd name="connsiteY15" fmla="*/ 746125 h 758825"/>
                    <a:gd name="connsiteX16" fmla="*/ 463550 w 523875"/>
                    <a:gd name="connsiteY16" fmla="*/ 739775 h 758825"/>
                    <a:gd name="connsiteX17" fmla="*/ 473075 w 523875"/>
                    <a:gd name="connsiteY17" fmla="*/ 736600 h 758825"/>
                    <a:gd name="connsiteX18" fmla="*/ 492125 w 523875"/>
                    <a:gd name="connsiteY18" fmla="*/ 723900 h 758825"/>
                    <a:gd name="connsiteX19" fmla="*/ 520700 w 523875"/>
                    <a:gd name="connsiteY19" fmla="*/ 708025 h 758825"/>
                    <a:gd name="connsiteX20" fmla="*/ 523875 w 523875"/>
                    <a:gd name="connsiteY20" fmla="*/ 701675 h 758825"/>
                    <a:gd name="connsiteX21" fmla="*/ 523875 w 523875"/>
                    <a:gd name="connsiteY21" fmla="*/ 701675 h 758825"/>
                    <a:gd name="connsiteX22" fmla="*/ 250825 w 523875"/>
                    <a:gd name="connsiteY22" fmla="*/ 0 h 7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523875" h="758825">
                      <a:moveTo>
                        <a:pt x="250825" y="0"/>
                      </a:moveTo>
                      <a:lnTo>
                        <a:pt x="0" y="685800"/>
                      </a:lnTo>
                      <a:cubicBezTo>
                        <a:pt x="4233" y="694267"/>
                        <a:pt x="6007" y="704507"/>
                        <a:pt x="12700" y="711200"/>
                      </a:cubicBezTo>
                      <a:cubicBezTo>
                        <a:pt x="17433" y="715933"/>
                        <a:pt x="25400" y="715433"/>
                        <a:pt x="31750" y="717550"/>
                      </a:cubicBezTo>
                      <a:lnTo>
                        <a:pt x="41275" y="720725"/>
                      </a:lnTo>
                      <a:cubicBezTo>
                        <a:pt x="44450" y="721783"/>
                        <a:pt x="47553" y="723088"/>
                        <a:pt x="50800" y="723900"/>
                      </a:cubicBezTo>
                      <a:cubicBezTo>
                        <a:pt x="55033" y="724958"/>
                        <a:pt x="59304" y="725876"/>
                        <a:pt x="63500" y="727075"/>
                      </a:cubicBezTo>
                      <a:cubicBezTo>
                        <a:pt x="66718" y="727994"/>
                        <a:pt x="69719" y="729728"/>
                        <a:pt x="73025" y="730250"/>
                      </a:cubicBezTo>
                      <a:cubicBezTo>
                        <a:pt x="89881" y="732912"/>
                        <a:pt x="123825" y="736600"/>
                        <a:pt x="123825" y="736600"/>
                      </a:cubicBezTo>
                      <a:cubicBezTo>
                        <a:pt x="130175" y="738717"/>
                        <a:pt x="136381" y="741327"/>
                        <a:pt x="142875" y="742950"/>
                      </a:cubicBezTo>
                      <a:cubicBezTo>
                        <a:pt x="151342" y="745067"/>
                        <a:pt x="159996" y="746540"/>
                        <a:pt x="168275" y="749300"/>
                      </a:cubicBezTo>
                      <a:cubicBezTo>
                        <a:pt x="171450" y="750358"/>
                        <a:pt x="174571" y="751594"/>
                        <a:pt x="177800" y="752475"/>
                      </a:cubicBezTo>
                      <a:cubicBezTo>
                        <a:pt x="186220" y="754771"/>
                        <a:pt x="203200" y="758825"/>
                        <a:pt x="203200" y="758825"/>
                      </a:cubicBezTo>
                      <a:cubicBezTo>
                        <a:pt x="280458" y="757767"/>
                        <a:pt x="357770" y="758698"/>
                        <a:pt x="434975" y="755650"/>
                      </a:cubicBezTo>
                      <a:cubicBezTo>
                        <a:pt x="438788" y="755499"/>
                        <a:pt x="441087" y="751007"/>
                        <a:pt x="444500" y="749300"/>
                      </a:cubicBezTo>
                      <a:cubicBezTo>
                        <a:pt x="447493" y="747803"/>
                        <a:pt x="451032" y="747622"/>
                        <a:pt x="454025" y="746125"/>
                      </a:cubicBezTo>
                      <a:cubicBezTo>
                        <a:pt x="457438" y="744418"/>
                        <a:pt x="460137" y="741482"/>
                        <a:pt x="463550" y="739775"/>
                      </a:cubicBezTo>
                      <a:cubicBezTo>
                        <a:pt x="466543" y="738278"/>
                        <a:pt x="470149" y="738225"/>
                        <a:pt x="473075" y="736600"/>
                      </a:cubicBezTo>
                      <a:cubicBezTo>
                        <a:pt x="479746" y="732894"/>
                        <a:pt x="484885" y="726313"/>
                        <a:pt x="492125" y="723900"/>
                      </a:cubicBezTo>
                      <a:cubicBezTo>
                        <a:pt x="501230" y="720865"/>
                        <a:pt x="516333" y="716759"/>
                        <a:pt x="520700" y="708025"/>
                      </a:cubicBezTo>
                      <a:lnTo>
                        <a:pt x="523875" y="701675"/>
                      </a:lnTo>
                      <a:lnTo>
                        <a:pt x="523875" y="701675"/>
                      </a:lnTo>
                      <a:lnTo>
                        <a:pt x="250825" y="0"/>
                      </a:lnTo>
                      <a:close/>
                    </a:path>
                  </a:pathLst>
                </a:custGeom>
                <a:solidFill>
                  <a:srgbClr val="FF717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2" name="원통형 301">
                  <a:extLst>
                    <a:ext uri="{FF2B5EF4-FFF2-40B4-BE49-F238E27FC236}">
                      <a16:creationId xmlns:a16="http://schemas.microsoft.com/office/drawing/2014/main" id="{CC064206-5DC2-4A28-B5D9-B5A88EA060DC}"/>
                    </a:ext>
                  </a:extLst>
                </p:cNvPr>
                <p:cNvSpPr/>
                <p:nvPr/>
              </p:nvSpPr>
              <p:spPr>
                <a:xfrm rot="182895">
                  <a:off x="5459368" y="3151332"/>
                  <a:ext cx="247360" cy="1011421"/>
                </a:xfrm>
                <a:prstGeom prst="can">
                  <a:avLst>
                    <a:gd name="adj" fmla="val 62720"/>
                  </a:avLst>
                </a:prstGeom>
                <a:solidFill>
                  <a:srgbClr val="E5CA65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01" name="자유형: 도형 300">
                  <a:extLst>
                    <a:ext uri="{FF2B5EF4-FFF2-40B4-BE49-F238E27FC236}">
                      <a16:creationId xmlns:a16="http://schemas.microsoft.com/office/drawing/2014/main" id="{738F9164-0F10-4AEA-9CE5-2EE05DA3ABEB}"/>
                    </a:ext>
                  </a:extLst>
                </p:cNvPr>
                <p:cNvSpPr/>
                <p:nvPr/>
              </p:nvSpPr>
              <p:spPr>
                <a:xfrm rot="223090">
                  <a:off x="5448653" y="2919803"/>
                  <a:ext cx="321662" cy="388938"/>
                </a:xfrm>
                <a:custGeom>
                  <a:avLst/>
                  <a:gdLst>
                    <a:gd name="connsiteX0" fmla="*/ 250825 w 523875"/>
                    <a:gd name="connsiteY0" fmla="*/ 0 h 758825"/>
                    <a:gd name="connsiteX1" fmla="*/ 0 w 523875"/>
                    <a:gd name="connsiteY1" fmla="*/ 685800 h 758825"/>
                    <a:gd name="connsiteX2" fmla="*/ 12700 w 523875"/>
                    <a:gd name="connsiteY2" fmla="*/ 711200 h 758825"/>
                    <a:gd name="connsiteX3" fmla="*/ 31750 w 523875"/>
                    <a:gd name="connsiteY3" fmla="*/ 717550 h 758825"/>
                    <a:gd name="connsiteX4" fmla="*/ 41275 w 523875"/>
                    <a:gd name="connsiteY4" fmla="*/ 720725 h 758825"/>
                    <a:gd name="connsiteX5" fmla="*/ 50800 w 523875"/>
                    <a:gd name="connsiteY5" fmla="*/ 723900 h 758825"/>
                    <a:gd name="connsiteX6" fmla="*/ 63500 w 523875"/>
                    <a:gd name="connsiteY6" fmla="*/ 727075 h 758825"/>
                    <a:gd name="connsiteX7" fmla="*/ 73025 w 523875"/>
                    <a:gd name="connsiteY7" fmla="*/ 730250 h 758825"/>
                    <a:gd name="connsiteX8" fmla="*/ 123825 w 523875"/>
                    <a:gd name="connsiteY8" fmla="*/ 736600 h 758825"/>
                    <a:gd name="connsiteX9" fmla="*/ 142875 w 523875"/>
                    <a:gd name="connsiteY9" fmla="*/ 742950 h 758825"/>
                    <a:gd name="connsiteX10" fmla="*/ 168275 w 523875"/>
                    <a:gd name="connsiteY10" fmla="*/ 749300 h 758825"/>
                    <a:gd name="connsiteX11" fmla="*/ 177800 w 523875"/>
                    <a:gd name="connsiteY11" fmla="*/ 752475 h 758825"/>
                    <a:gd name="connsiteX12" fmla="*/ 203200 w 523875"/>
                    <a:gd name="connsiteY12" fmla="*/ 758825 h 758825"/>
                    <a:gd name="connsiteX13" fmla="*/ 434975 w 523875"/>
                    <a:gd name="connsiteY13" fmla="*/ 755650 h 758825"/>
                    <a:gd name="connsiteX14" fmla="*/ 444500 w 523875"/>
                    <a:gd name="connsiteY14" fmla="*/ 749300 h 758825"/>
                    <a:gd name="connsiteX15" fmla="*/ 454025 w 523875"/>
                    <a:gd name="connsiteY15" fmla="*/ 746125 h 758825"/>
                    <a:gd name="connsiteX16" fmla="*/ 463550 w 523875"/>
                    <a:gd name="connsiteY16" fmla="*/ 739775 h 758825"/>
                    <a:gd name="connsiteX17" fmla="*/ 473075 w 523875"/>
                    <a:gd name="connsiteY17" fmla="*/ 736600 h 758825"/>
                    <a:gd name="connsiteX18" fmla="*/ 492125 w 523875"/>
                    <a:gd name="connsiteY18" fmla="*/ 723900 h 758825"/>
                    <a:gd name="connsiteX19" fmla="*/ 520700 w 523875"/>
                    <a:gd name="connsiteY19" fmla="*/ 708025 h 758825"/>
                    <a:gd name="connsiteX20" fmla="*/ 523875 w 523875"/>
                    <a:gd name="connsiteY20" fmla="*/ 701675 h 758825"/>
                    <a:gd name="connsiteX21" fmla="*/ 523875 w 523875"/>
                    <a:gd name="connsiteY21" fmla="*/ 701675 h 758825"/>
                    <a:gd name="connsiteX22" fmla="*/ 250825 w 523875"/>
                    <a:gd name="connsiteY22" fmla="*/ 0 h 7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523875" h="758825">
                      <a:moveTo>
                        <a:pt x="250825" y="0"/>
                      </a:moveTo>
                      <a:lnTo>
                        <a:pt x="0" y="685800"/>
                      </a:lnTo>
                      <a:cubicBezTo>
                        <a:pt x="4233" y="694267"/>
                        <a:pt x="6007" y="704507"/>
                        <a:pt x="12700" y="711200"/>
                      </a:cubicBezTo>
                      <a:cubicBezTo>
                        <a:pt x="17433" y="715933"/>
                        <a:pt x="25400" y="715433"/>
                        <a:pt x="31750" y="717550"/>
                      </a:cubicBezTo>
                      <a:lnTo>
                        <a:pt x="41275" y="720725"/>
                      </a:lnTo>
                      <a:cubicBezTo>
                        <a:pt x="44450" y="721783"/>
                        <a:pt x="47553" y="723088"/>
                        <a:pt x="50800" y="723900"/>
                      </a:cubicBezTo>
                      <a:cubicBezTo>
                        <a:pt x="55033" y="724958"/>
                        <a:pt x="59304" y="725876"/>
                        <a:pt x="63500" y="727075"/>
                      </a:cubicBezTo>
                      <a:cubicBezTo>
                        <a:pt x="66718" y="727994"/>
                        <a:pt x="69719" y="729728"/>
                        <a:pt x="73025" y="730250"/>
                      </a:cubicBezTo>
                      <a:cubicBezTo>
                        <a:pt x="89881" y="732912"/>
                        <a:pt x="123825" y="736600"/>
                        <a:pt x="123825" y="736600"/>
                      </a:cubicBezTo>
                      <a:cubicBezTo>
                        <a:pt x="130175" y="738717"/>
                        <a:pt x="136381" y="741327"/>
                        <a:pt x="142875" y="742950"/>
                      </a:cubicBezTo>
                      <a:cubicBezTo>
                        <a:pt x="151342" y="745067"/>
                        <a:pt x="159996" y="746540"/>
                        <a:pt x="168275" y="749300"/>
                      </a:cubicBezTo>
                      <a:cubicBezTo>
                        <a:pt x="171450" y="750358"/>
                        <a:pt x="174571" y="751594"/>
                        <a:pt x="177800" y="752475"/>
                      </a:cubicBezTo>
                      <a:cubicBezTo>
                        <a:pt x="186220" y="754771"/>
                        <a:pt x="203200" y="758825"/>
                        <a:pt x="203200" y="758825"/>
                      </a:cubicBezTo>
                      <a:cubicBezTo>
                        <a:pt x="280458" y="757767"/>
                        <a:pt x="357770" y="758698"/>
                        <a:pt x="434975" y="755650"/>
                      </a:cubicBezTo>
                      <a:cubicBezTo>
                        <a:pt x="438788" y="755499"/>
                        <a:pt x="441087" y="751007"/>
                        <a:pt x="444500" y="749300"/>
                      </a:cubicBezTo>
                      <a:cubicBezTo>
                        <a:pt x="447493" y="747803"/>
                        <a:pt x="451032" y="747622"/>
                        <a:pt x="454025" y="746125"/>
                      </a:cubicBezTo>
                      <a:cubicBezTo>
                        <a:pt x="457438" y="744418"/>
                        <a:pt x="460137" y="741482"/>
                        <a:pt x="463550" y="739775"/>
                      </a:cubicBezTo>
                      <a:cubicBezTo>
                        <a:pt x="466543" y="738278"/>
                        <a:pt x="470149" y="738225"/>
                        <a:pt x="473075" y="736600"/>
                      </a:cubicBezTo>
                      <a:cubicBezTo>
                        <a:pt x="479746" y="732894"/>
                        <a:pt x="484885" y="726313"/>
                        <a:pt x="492125" y="723900"/>
                      </a:cubicBezTo>
                      <a:cubicBezTo>
                        <a:pt x="501230" y="720865"/>
                        <a:pt x="516333" y="716759"/>
                        <a:pt x="520700" y="708025"/>
                      </a:cubicBezTo>
                      <a:lnTo>
                        <a:pt x="523875" y="701675"/>
                      </a:lnTo>
                      <a:lnTo>
                        <a:pt x="523875" y="701675"/>
                      </a:lnTo>
                      <a:lnTo>
                        <a:pt x="250825" y="0"/>
                      </a:lnTo>
                      <a:close/>
                    </a:path>
                  </a:pathLst>
                </a:custGeom>
                <a:solidFill>
                  <a:srgbClr val="FF717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90" name="자유형: 도형 289">
                  <a:extLst>
                    <a:ext uri="{FF2B5EF4-FFF2-40B4-BE49-F238E27FC236}">
                      <a16:creationId xmlns:a16="http://schemas.microsoft.com/office/drawing/2014/main" id="{C8E7A906-D728-4FDD-A399-CD5A797AC3D4}"/>
                    </a:ext>
                  </a:extLst>
                </p:cNvPr>
                <p:cNvSpPr/>
                <p:nvPr/>
              </p:nvSpPr>
              <p:spPr>
                <a:xfrm rot="21430949">
                  <a:off x="4451357" y="2616327"/>
                  <a:ext cx="239804" cy="346883"/>
                </a:xfrm>
                <a:custGeom>
                  <a:avLst/>
                  <a:gdLst>
                    <a:gd name="connsiteX0" fmla="*/ 250825 w 523875"/>
                    <a:gd name="connsiteY0" fmla="*/ 0 h 758825"/>
                    <a:gd name="connsiteX1" fmla="*/ 0 w 523875"/>
                    <a:gd name="connsiteY1" fmla="*/ 685800 h 758825"/>
                    <a:gd name="connsiteX2" fmla="*/ 12700 w 523875"/>
                    <a:gd name="connsiteY2" fmla="*/ 711200 h 758825"/>
                    <a:gd name="connsiteX3" fmla="*/ 31750 w 523875"/>
                    <a:gd name="connsiteY3" fmla="*/ 717550 h 758825"/>
                    <a:gd name="connsiteX4" fmla="*/ 41275 w 523875"/>
                    <a:gd name="connsiteY4" fmla="*/ 720725 h 758825"/>
                    <a:gd name="connsiteX5" fmla="*/ 50800 w 523875"/>
                    <a:gd name="connsiteY5" fmla="*/ 723900 h 758825"/>
                    <a:gd name="connsiteX6" fmla="*/ 63500 w 523875"/>
                    <a:gd name="connsiteY6" fmla="*/ 727075 h 758825"/>
                    <a:gd name="connsiteX7" fmla="*/ 73025 w 523875"/>
                    <a:gd name="connsiteY7" fmla="*/ 730250 h 758825"/>
                    <a:gd name="connsiteX8" fmla="*/ 123825 w 523875"/>
                    <a:gd name="connsiteY8" fmla="*/ 736600 h 758825"/>
                    <a:gd name="connsiteX9" fmla="*/ 142875 w 523875"/>
                    <a:gd name="connsiteY9" fmla="*/ 742950 h 758825"/>
                    <a:gd name="connsiteX10" fmla="*/ 168275 w 523875"/>
                    <a:gd name="connsiteY10" fmla="*/ 749300 h 758825"/>
                    <a:gd name="connsiteX11" fmla="*/ 177800 w 523875"/>
                    <a:gd name="connsiteY11" fmla="*/ 752475 h 758825"/>
                    <a:gd name="connsiteX12" fmla="*/ 203200 w 523875"/>
                    <a:gd name="connsiteY12" fmla="*/ 758825 h 758825"/>
                    <a:gd name="connsiteX13" fmla="*/ 434975 w 523875"/>
                    <a:gd name="connsiteY13" fmla="*/ 755650 h 758825"/>
                    <a:gd name="connsiteX14" fmla="*/ 444500 w 523875"/>
                    <a:gd name="connsiteY14" fmla="*/ 749300 h 758825"/>
                    <a:gd name="connsiteX15" fmla="*/ 454025 w 523875"/>
                    <a:gd name="connsiteY15" fmla="*/ 746125 h 758825"/>
                    <a:gd name="connsiteX16" fmla="*/ 463550 w 523875"/>
                    <a:gd name="connsiteY16" fmla="*/ 739775 h 758825"/>
                    <a:gd name="connsiteX17" fmla="*/ 473075 w 523875"/>
                    <a:gd name="connsiteY17" fmla="*/ 736600 h 758825"/>
                    <a:gd name="connsiteX18" fmla="*/ 492125 w 523875"/>
                    <a:gd name="connsiteY18" fmla="*/ 723900 h 758825"/>
                    <a:gd name="connsiteX19" fmla="*/ 520700 w 523875"/>
                    <a:gd name="connsiteY19" fmla="*/ 708025 h 758825"/>
                    <a:gd name="connsiteX20" fmla="*/ 523875 w 523875"/>
                    <a:gd name="connsiteY20" fmla="*/ 701675 h 758825"/>
                    <a:gd name="connsiteX21" fmla="*/ 523875 w 523875"/>
                    <a:gd name="connsiteY21" fmla="*/ 701675 h 758825"/>
                    <a:gd name="connsiteX22" fmla="*/ 250825 w 523875"/>
                    <a:gd name="connsiteY22" fmla="*/ 0 h 7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523875" h="758825">
                      <a:moveTo>
                        <a:pt x="250825" y="0"/>
                      </a:moveTo>
                      <a:lnTo>
                        <a:pt x="0" y="685800"/>
                      </a:lnTo>
                      <a:cubicBezTo>
                        <a:pt x="4233" y="694267"/>
                        <a:pt x="6007" y="704507"/>
                        <a:pt x="12700" y="711200"/>
                      </a:cubicBezTo>
                      <a:cubicBezTo>
                        <a:pt x="17433" y="715933"/>
                        <a:pt x="25400" y="715433"/>
                        <a:pt x="31750" y="717550"/>
                      </a:cubicBezTo>
                      <a:lnTo>
                        <a:pt x="41275" y="720725"/>
                      </a:lnTo>
                      <a:cubicBezTo>
                        <a:pt x="44450" y="721783"/>
                        <a:pt x="47553" y="723088"/>
                        <a:pt x="50800" y="723900"/>
                      </a:cubicBezTo>
                      <a:cubicBezTo>
                        <a:pt x="55033" y="724958"/>
                        <a:pt x="59304" y="725876"/>
                        <a:pt x="63500" y="727075"/>
                      </a:cubicBezTo>
                      <a:cubicBezTo>
                        <a:pt x="66718" y="727994"/>
                        <a:pt x="69719" y="729728"/>
                        <a:pt x="73025" y="730250"/>
                      </a:cubicBezTo>
                      <a:cubicBezTo>
                        <a:pt x="89881" y="732912"/>
                        <a:pt x="123825" y="736600"/>
                        <a:pt x="123825" y="736600"/>
                      </a:cubicBezTo>
                      <a:cubicBezTo>
                        <a:pt x="130175" y="738717"/>
                        <a:pt x="136381" y="741327"/>
                        <a:pt x="142875" y="742950"/>
                      </a:cubicBezTo>
                      <a:cubicBezTo>
                        <a:pt x="151342" y="745067"/>
                        <a:pt x="159996" y="746540"/>
                        <a:pt x="168275" y="749300"/>
                      </a:cubicBezTo>
                      <a:cubicBezTo>
                        <a:pt x="171450" y="750358"/>
                        <a:pt x="174571" y="751594"/>
                        <a:pt x="177800" y="752475"/>
                      </a:cubicBezTo>
                      <a:cubicBezTo>
                        <a:pt x="186220" y="754771"/>
                        <a:pt x="203200" y="758825"/>
                        <a:pt x="203200" y="758825"/>
                      </a:cubicBezTo>
                      <a:cubicBezTo>
                        <a:pt x="280458" y="757767"/>
                        <a:pt x="357770" y="758698"/>
                        <a:pt x="434975" y="755650"/>
                      </a:cubicBezTo>
                      <a:cubicBezTo>
                        <a:pt x="438788" y="755499"/>
                        <a:pt x="441087" y="751007"/>
                        <a:pt x="444500" y="749300"/>
                      </a:cubicBezTo>
                      <a:cubicBezTo>
                        <a:pt x="447493" y="747803"/>
                        <a:pt x="451032" y="747622"/>
                        <a:pt x="454025" y="746125"/>
                      </a:cubicBezTo>
                      <a:cubicBezTo>
                        <a:pt x="457438" y="744418"/>
                        <a:pt x="460137" y="741482"/>
                        <a:pt x="463550" y="739775"/>
                      </a:cubicBezTo>
                      <a:cubicBezTo>
                        <a:pt x="466543" y="738278"/>
                        <a:pt x="470149" y="738225"/>
                        <a:pt x="473075" y="736600"/>
                      </a:cubicBezTo>
                      <a:cubicBezTo>
                        <a:pt x="479746" y="732894"/>
                        <a:pt x="484885" y="726313"/>
                        <a:pt x="492125" y="723900"/>
                      </a:cubicBezTo>
                      <a:cubicBezTo>
                        <a:pt x="501230" y="720865"/>
                        <a:pt x="516333" y="716759"/>
                        <a:pt x="520700" y="708025"/>
                      </a:cubicBezTo>
                      <a:lnTo>
                        <a:pt x="523875" y="701675"/>
                      </a:lnTo>
                      <a:lnTo>
                        <a:pt x="523875" y="701675"/>
                      </a:lnTo>
                      <a:lnTo>
                        <a:pt x="250825" y="0"/>
                      </a:lnTo>
                      <a:close/>
                    </a:path>
                  </a:pathLst>
                </a:custGeom>
                <a:solidFill>
                  <a:srgbClr val="FF717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031" name="직선 연결선 1030">
                  <a:extLst>
                    <a:ext uri="{FF2B5EF4-FFF2-40B4-BE49-F238E27FC236}">
                      <a16:creationId xmlns:a16="http://schemas.microsoft.com/office/drawing/2014/main" id="{7B5D32AF-D8BC-46FF-A542-D13BC9C190E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020570" y="1376388"/>
                  <a:ext cx="31204" cy="494282"/>
                </a:xfrm>
                <a:prstGeom prst="line">
                  <a:avLst/>
                </a:prstGeom>
                <a:ln w="12700">
                  <a:solidFill>
                    <a:schemeClr val="bg2">
                      <a:lumMod val="7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 prstMaterial="matte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34" name="물결 1033">
                  <a:extLst>
                    <a:ext uri="{FF2B5EF4-FFF2-40B4-BE49-F238E27FC236}">
                      <a16:creationId xmlns:a16="http://schemas.microsoft.com/office/drawing/2014/main" id="{15FD6B00-B480-4CFF-B1C6-2AF31716DF25}"/>
                    </a:ext>
                  </a:extLst>
                </p:cNvPr>
                <p:cNvSpPr/>
                <p:nvPr/>
              </p:nvSpPr>
              <p:spPr>
                <a:xfrm rot="835888">
                  <a:off x="4699579" y="1279963"/>
                  <a:ext cx="365073" cy="352362"/>
                </a:xfrm>
                <a:prstGeom prst="wave">
                  <a:avLst>
                    <a:gd name="adj1" fmla="val 17825"/>
                    <a:gd name="adj2" fmla="val 5589"/>
                  </a:avLst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자유형: 도형 23">
                  <a:extLst>
                    <a:ext uri="{FF2B5EF4-FFF2-40B4-BE49-F238E27FC236}">
                      <a16:creationId xmlns:a16="http://schemas.microsoft.com/office/drawing/2014/main" id="{6761D1C3-7F87-4CC3-99BD-086671666A32}"/>
                    </a:ext>
                  </a:extLst>
                </p:cNvPr>
                <p:cNvSpPr/>
                <p:nvPr/>
              </p:nvSpPr>
              <p:spPr>
                <a:xfrm>
                  <a:off x="4671587" y="1873210"/>
                  <a:ext cx="722257" cy="1221036"/>
                </a:xfrm>
                <a:custGeom>
                  <a:avLst/>
                  <a:gdLst>
                    <a:gd name="connsiteX0" fmla="*/ 250825 w 523875"/>
                    <a:gd name="connsiteY0" fmla="*/ 0 h 758825"/>
                    <a:gd name="connsiteX1" fmla="*/ 0 w 523875"/>
                    <a:gd name="connsiteY1" fmla="*/ 685800 h 758825"/>
                    <a:gd name="connsiteX2" fmla="*/ 12700 w 523875"/>
                    <a:gd name="connsiteY2" fmla="*/ 711200 h 758825"/>
                    <a:gd name="connsiteX3" fmla="*/ 31750 w 523875"/>
                    <a:gd name="connsiteY3" fmla="*/ 717550 h 758825"/>
                    <a:gd name="connsiteX4" fmla="*/ 41275 w 523875"/>
                    <a:gd name="connsiteY4" fmla="*/ 720725 h 758825"/>
                    <a:gd name="connsiteX5" fmla="*/ 50800 w 523875"/>
                    <a:gd name="connsiteY5" fmla="*/ 723900 h 758825"/>
                    <a:gd name="connsiteX6" fmla="*/ 63500 w 523875"/>
                    <a:gd name="connsiteY6" fmla="*/ 727075 h 758825"/>
                    <a:gd name="connsiteX7" fmla="*/ 73025 w 523875"/>
                    <a:gd name="connsiteY7" fmla="*/ 730250 h 758825"/>
                    <a:gd name="connsiteX8" fmla="*/ 123825 w 523875"/>
                    <a:gd name="connsiteY8" fmla="*/ 736600 h 758825"/>
                    <a:gd name="connsiteX9" fmla="*/ 142875 w 523875"/>
                    <a:gd name="connsiteY9" fmla="*/ 742950 h 758825"/>
                    <a:gd name="connsiteX10" fmla="*/ 168275 w 523875"/>
                    <a:gd name="connsiteY10" fmla="*/ 749300 h 758825"/>
                    <a:gd name="connsiteX11" fmla="*/ 177800 w 523875"/>
                    <a:gd name="connsiteY11" fmla="*/ 752475 h 758825"/>
                    <a:gd name="connsiteX12" fmla="*/ 203200 w 523875"/>
                    <a:gd name="connsiteY12" fmla="*/ 758825 h 758825"/>
                    <a:gd name="connsiteX13" fmla="*/ 434975 w 523875"/>
                    <a:gd name="connsiteY13" fmla="*/ 755650 h 758825"/>
                    <a:gd name="connsiteX14" fmla="*/ 444500 w 523875"/>
                    <a:gd name="connsiteY14" fmla="*/ 749300 h 758825"/>
                    <a:gd name="connsiteX15" fmla="*/ 454025 w 523875"/>
                    <a:gd name="connsiteY15" fmla="*/ 746125 h 758825"/>
                    <a:gd name="connsiteX16" fmla="*/ 463550 w 523875"/>
                    <a:gd name="connsiteY16" fmla="*/ 739775 h 758825"/>
                    <a:gd name="connsiteX17" fmla="*/ 473075 w 523875"/>
                    <a:gd name="connsiteY17" fmla="*/ 736600 h 758825"/>
                    <a:gd name="connsiteX18" fmla="*/ 492125 w 523875"/>
                    <a:gd name="connsiteY18" fmla="*/ 723900 h 758825"/>
                    <a:gd name="connsiteX19" fmla="*/ 520700 w 523875"/>
                    <a:gd name="connsiteY19" fmla="*/ 708025 h 758825"/>
                    <a:gd name="connsiteX20" fmla="*/ 523875 w 523875"/>
                    <a:gd name="connsiteY20" fmla="*/ 701675 h 758825"/>
                    <a:gd name="connsiteX21" fmla="*/ 523875 w 523875"/>
                    <a:gd name="connsiteY21" fmla="*/ 701675 h 758825"/>
                    <a:gd name="connsiteX22" fmla="*/ 250825 w 523875"/>
                    <a:gd name="connsiteY22" fmla="*/ 0 h 7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523875" h="758825">
                      <a:moveTo>
                        <a:pt x="250825" y="0"/>
                      </a:moveTo>
                      <a:lnTo>
                        <a:pt x="0" y="685800"/>
                      </a:lnTo>
                      <a:cubicBezTo>
                        <a:pt x="4233" y="694267"/>
                        <a:pt x="6007" y="704507"/>
                        <a:pt x="12700" y="711200"/>
                      </a:cubicBezTo>
                      <a:cubicBezTo>
                        <a:pt x="17433" y="715933"/>
                        <a:pt x="25400" y="715433"/>
                        <a:pt x="31750" y="717550"/>
                      </a:cubicBezTo>
                      <a:lnTo>
                        <a:pt x="41275" y="720725"/>
                      </a:lnTo>
                      <a:cubicBezTo>
                        <a:pt x="44450" y="721783"/>
                        <a:pt x="47553" y="723088"/>
                        <a:pt x="50800" y="723900"/>
                      </a:cubicBezTo>
                      <a:cubicBezTo>
                        <a:pt x="55033" y="724958"/>
                        <a:pt x="59304" y="725876"/>
                        <a:pt x="63500" y="727075"/>
                      </a:cubicBezTo>
                      <a:cubicBezTo>
                        <a:pt x="66718" y="727994"/>
                        <a:pt x="69719" y="729728"/>
                        <a:pt x="73025" y="730250"/>
                      </a:cubicBezTo>
                      <a:cubicBezTo>
                        <a:pt x="89881" y="732912"/>
                        <a:pt x="123825" y="736600"/>
                        <a:pt x="123825" y="736600"/>
                      </a:cubicBezTo>
                      <a:cubicBezTo>
                        <a:pt x="130175" y="738717"/>
                        <a:pt x="136381" y="741327"/>
                        <a:pt x="142875" y="742950"/>
                      </a:cubicBezTo>
                      <a:cubicBezTo>
                        <a:pt x="151342" y="745067"/>
                        <a:pt x="159996" y="746540"/>
                        <a:pt x="168275" y="749300"/>
                      </a:cubicBezTo>
                      <a:cubicBezTo>
                        <a:pt x="171450" y="750358"/>
                        <a:pt x="174571" y="751594"/>
                        <a:pt x="177800" y="752475"/>
                      </a:cubicBezTo>
                      <a:cubicBezTo>
                        <a:pt x="186220" y="754771"/>
                        <a:pt x="203200" y="758825"/>
                        <a:pt x="203200" y="758825"/>
                      </a:cubicBezTo>
                      <a:cubicBezTo>
                        <a:pt x="280458" y="757767"/>
                        <a:pt x="357770" y="758698"/>
                        <a:pt x="434975" y="755650"/>
                      </a:cubicBezTo>
                      <a:cubicBezTo>
                        <a:pt x="438788" y="755499"/>
                        <a:pt x="441087" y="751007"/>
                        <a:pt x="444500" y="749300"/>
                      </a:cubicBezTo>
                      <a:cubicBezTo>
                        <a:pt x="447493" y="747803"/>
                        <a:pt x="451032" y="747622"/>
                        <a:pt x="454025" y="746125"/>
                      </a:cubicBezTo>
                      <a:cubicBezTo>
                        <a:pt x="457438" y="744418"/>
                        <a:pt x="460137" y="741482"/>
                        <a:pt x="463550" y="739775"/>
                      </a:cubicBezTo>
                      <a:cubicBezTo>
                        <a:pt x="466543" y="738278"/>
                        <a:pt x="470149" y="738225"/>
                        <a:pt x="473075" y="736600"/>
                      </a:cubicBezTo>
                      <a:cubicBezTo>
                        <a:pt x="479746" y="732894"/>
                        <a:pt x="484885" y="726313"/>
                        <a:pt x="492125" y="723900"/>
                      </a:cubicBezTo>
                      <a:cubicBezTo>
                        <a:pt x="501230" y="720865"/>
                        <a:pt x="516333" y="716759"/>
                        <a:pt x="520700" y="708025"/>
                      </a:cubicBezTo>
                      <a:lnTo>
                        <a:pt x="523875" y="701675"/>
                      </a:lnTo>
                      <a:lnTo>
                        <a:pt x="523875" y="701675"/>
                      </a:lnTo>
                      <a:lnTo>
                        <a:pt x="250825" y="0"/>
                      </a:lnTo>
                      <a:close/>
                    </a:path>
                  </a:pathLst>
                </a:custGeom>
                <a:solidFill>
                  <a:srgbClr val="FF717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10F7B55-1279-4A7A-B9AD-AE5DA897D6E1}"/>
              </a:ext>
            </a:extLst>
          </p:cNvPr>
          <p:cNvSpPr txBox="1"/>
          <p:nvPr/>
        </p:nvSpPr>
        <p:spPr>
          <a:xfrm>
            <a:off x="3720472" y="1350504"/>
            <a:ext cx="27333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8bitoperator JVE" panose="00000400000000000000" pitchFamily="2" charset="-79"/>
                <a:ea typeface="에스코어 드림 7 ExtraBold" panose="020B0803030302020204" pitchFamily="34" charset="-127"/>
                <a:cs typeface="8bitoperator JVE" panose="00000400000000000000" pitchFamily="2" charset="-79"/>
              </a:rPr>
              <a:t>Stage 1 : (</a:t>
            </a:r>
            <a:r>
              <a:rPr lang="en-US" altLang="ko-KR" sz="2800" dirty="0" err="1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8bitoperator JVE" panose="00000400000000000000" pitchFamily="2" charset="-79"/>
                <a:ea typeface="에스코어 드림 7 ExtraBold" panose="020B0803030302020204" pitchFamily="34" charset="-127"/>
                <a:cs typeface="8bitoperator JVE" panose="00000400000000000000" pitchFamily="2" charset="-79"/>
              </a:rPr>
              <a:t>MapName</a:t>
            </a:r>
            <a:r>
              <a:rPr lang="en-US" altLang="ko-KR" sz="2800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8bitoperator JVE" panose="00000400000000000000" pitchFamily="2" charset="-79"/>
                <a:ea typeface="에스코어 드림 7 ExtraBold" panose="020B0803030302020204" pitchFamily="34" charset="-127"/>
                <a:cs typeface="8bitoperator JVE" panose="00000400000000000000" pitchFamily="2" charset="-79"/>
              </a:rPr>
              <a:t>) </a:t>
            </a:r>
            <a:endParaRPr lang="ko-KR" altLang="en-US" sz="2800" dirty="0"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8bitoperator JVE" panose="00000400000000000000" pitchFamily="2" charset="-79"/>
              <a:ea typeface="에스코어 드림 7 ExtraBold" panose="020B0803030302020204" pitchFamily="34" charset="-127"/>
              <a:cs typeface="8bitoperator JVE" panose="00000400000000000000" pitchFamily="2" charset="-79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47FD86D4-0A9F-4C75-A828-33DE29E62912}"/>
              </a:ext>
            </a:extLst>
          </p:cNvPr>
          <p:cNvSpPr/>
          <p:nvPr/>
        </p:nvSpPr>
        <p:spPr>
          <a:xfrm>
            <a:off x="4196158" y="4985505"/>
            <a:ext cx="1597895" cy="800292"/>
          </a:xfrm>
          <a:prstGeom prst="roundRect">
            <a:avLst/>
          </a:prstGeom>
          <a:gradFill>
            <a:gsLst>
              <a:gs pos="0">
                <a:srgbClr val="F8EE70"/>
              </a:gs>
              <a:gs pos="100000">
                <a:srgbClr val="FFC50D"/>
              </a:gs>
            </a:gsLst>
            <a:lin ang="5400000" scaled="1"/>
          </a:gradFill>
          <a:ln w="63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/>
              <a:t>   </a:t>
            </a:r>
            <a:endParaRPr lang="en-US" altLang="ko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F5D7DD-A6AE-44D4-A021-A0AD6BAE9C2F}"/>
              </a:ext>
            </a:extLst>
          </p:cNvPr>
          <p:cNvSpPr txBox="1"/>
          <p:nvPr/>
        </p:nvSpPr>
        <p:spPr>
          <a:xfrm>
            <a:off x="4338633" y="5209410"/>
            <a:ext cx="1455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ln w="381"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플레이</a:t>
            </a:r>
            <a:endParaRPr lang="ko-KR" altLang="en-US" dirty="0">
              <a:ln w="381">
                <a:solidFill>
                  <a:schemeClr val="bg1">
                    <a:lumMod val="75000"/>
                  </a:schemeClr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32923991-1584-4587-9AA4-D58050727043}"/>
              </a:ext>
            </a:extLst>
          </p:cNvPr>
          <p:cNvSpPr/>
          <p:nvPr/>
        </p:nvSpPr>
        <p:spPr>
          <a:xfrm rot="5400000">
            <a:off x="5281631" y="5147088"/>
            <a:ext cx="358140" cy="482785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485C20-69CD-4FAE-90AA-0244CA7EB03E}"/>
              </a:ext>
            </a:extLst>
          </p:cNvPr>
          <p:cNvSpPr/>
          <p:nvPr/>
        </p:nvSpPr>
        <p:spPr>
          <a:xfrm>
            <a:off x="3900889" y="878822"/>
            <a:ext cx="655320" cy="127035"/>
          </a:xfrm>
          <a:prstGeom prst="rect">
            <a:avLst/>
          </a:prstGeom>
          <a:gradFill flip="none" rotWithShape="1">
            <a:gsLst>
              <a:gs pos="59000">
                <a:schemeClr val="tx1"/>
              </a:gs>
              <a:gs pos="0">
                <a:srgbClr val="F8EE70"/>
              </a:gs>
              <a:gs pos="100000">
                <a:schemeClr val="tx1"/>
              </a:gs>
              <a:gs pos="57000">
                <a:srgbClr val="FFC50D"/>
              </a:gs>
            </a:gsLst>
            <a:lin ang="0" scaled="1"/>
            <a:tileRect/>
          </a:gra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7FC708AA-2BCD-4CEE-AE70-2DE8A19F0085}"/>
              </a:ext>
            </a:extLst>
          </p:cNvPr>
          <p:cNvSpPr/>
          <p:nvPr/>
        </p:nvSpPr>
        <p:spPr>
          <a:xfrm>
            <a:off x="3513704" y="5776928"/>
            <a:ext cx="413535" cy="413535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26EBA716-B2AA-4E15-9A50-C215FD03C2BF}"/>
              </a:ext>
            </a:extLst>
          </p:cNvPr>
          <p:cNvGrpSpPr/>
          <p:nvPr/>
        </p:nvGrpSpPr>
        <p:grpSpPr>
          <a:xfrm>
            <a:off x="3529971" y="5814925"/>
            <a:ext cx="381000" cy="337540"/>
            <a:chOff x="1333500" y="3288967"/>
            <a:chExt cx="381000" cy="337540"/>
          </a:xfrm>
          <a:solidFill>
            <a:schemeClr val="tx1"/>
          </a:solidFill>
        </p:grpSpPr>
        <p:sp>
          <p:nvSpPr>
            <p:cNvPr id="15" name="같음 기호 14">
              <a:extLst>
                <a:ext uri="{FF2B5EF4-FFF2-40B4-BE49-F238E27FC236}">
                  <a16:creationId xmlns:a16="http://schemas.microsoft.com/office/drawing/2014/main" id="{9C9831B1-40C8-4569-A326-5BB3A368A0E8}"/>
                </a:ext>
              </a:extLst>
            </p:cNvPr>
            <p:cNvSpPr/>
            <p:nvPr/>
          </p:nvSpPr>
          <p:spPr>
            <a:xfrm>
              <a:off x="1333500" y="3288967"/>
              <a:ext cx="381000" cy="217917"/>
            </a:xfrm>
            <a:prstGeom prst="mathEqual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빼기 기호 15">
              <a:extLst>
                <a:ext uri="{FF2B5EF4-FFF2-40B4-BE49-F238E27FC236}">
                  <a16:creationId xmlns:a16="http://schemas.microsoft.com/office/drawing/2014/main" id="{DB509D2D-C061-46DB-A74C-B4C6236FB0A1}"/>
                </a:ext>
              </a:extLst>
            </p:cNvPr>
            <p:cNvSpPr/>
            <p:nvPr/>
          </p:nvSpPr>
          <p:spPr>
            <a:xfrm>
              <a:off x="1333500" y="3408590"/>
              <a:ext cx="381000" cy="217917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별: 꼭짓점 16개 17">
            <a:extLst>
              <a:ext uri="{FF2B5EF4-FFF2-40B4-BE49-F238E27FC236}">
                <a16:creationId xmlns:a16="http://schemas.microsoft.com/office/drawing/2014/main" id="{9AA3A5B3-A185-4B13-B600-53481775D5DA}"/>
              </a:ext>
            </a:extLst>
          </p:cNvPr>
          <p:cNvSpPr/>
          <p:nvPr/>
        </p:nvSpPr>
        <p:spPr>
          <a:xfrm>
            <a:off x="3538674" y="653698"/>
            <a:ext cx="435396" cy="435396"/>
          </a:xfrm>
          <a:prstGeom prst="star16">
            <a:avLst>
              <a:gd name="adj" fmla="val 44669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C98AA24-01B7-4782-AE99-72E361557065}"/>
              </a:ext>
            </a:extLst>
          </p:cNvPr>
          <p:cNvSpPr txBox="1"/>
          <p:nvPr/>
        </p:nvSpPr>
        <p:spPr>
          <a:xfrm>
            <a:off x="3591958" y="695923"/>
            <a:ext cx="39970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8bitoperator JVE" panose="00000400000000000000" pitchFamily="2" charset="-79"/>
                <a:cs typeface="8bitoperator JVE" panose="00000400000000000000" pitchFamily="2" charset="-79"/>
              </a:rPr>
              <a:t>10</a:t>
            </a:r>
            <a:endParaRPr lang="ko-KR" altLang="en-US" sz="1400" dirty="0">
              <a:latin typeface="8bitoperator JVE" panose="00000400000000000000" pitchFamily="2" charset="-79"/>
              <a:cs typeface="8bitoperator JVE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427718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4144C0F-E714-4475-B88C-1DD7D60E0DC6}"/>
              </a:ext>
            </a:extLst>
          </p:cNvPr>
          <p:cNvSpPr/>
          <p:nvPr/>
        </p:nvSpPr>
        <p:spPr>
          <a:xfrm>
            <a:off x="9930064" y="2596392"/>
            <a:ext cx="2261936" cy="106882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옵션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5B119AB-79E5-4B27-AEBD-F1CB9E3467B3}"/>
              </a:ext>
            </a:extLst>
          </p:cNvPr>
          <p:cNvSpPr/>
          <p:nvPr/>
        </p:nvSpPr>
        <p:spPr>
          <a:xfrm>
            <a:off x="8107983" y="352929"/>
            <a:ext cx="3442333" cy="162659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메인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BDD58F1-4CDB-4922-9737-EC2B5E26B5C5}"/>
              </a:ext>
            </a:extLst>
          </p:cNvPr>
          <p:cNvSpPr/>
          <p:nvPr/>
        </p:nvSpPr>
        <p:spPr>
          <a:xfrm>
            <a:off x="368968" y="352929"/>
            <a:ext cx="3442332" cy="162659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err="1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인트로</a:t>
            </a:r>
            <a:endParaRPr lang="ko-KR" altLang="en-US" sz="2800" dirty="0">
              <a:solidFill>
                <a:schemeClr val="tx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8FA467A-C189-4A96-9226-C3ED27AF21BC}"/>
              </a:ext>
            </a:extLst>
          </p:cNvPr>
          <p:cNvSpPr/>
          <p:nvPr/>
        </p:nvSpPr>
        <p:spPr>
          <a:xfrm>
            <a:off x="4965032" y="2366478"/>
            <a:ext cx="2261936" cy="106882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로딩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DDDE1A2-A5FC-4D2C-B22F-7BFDDEC2E652}"/>
              </a:ext>
            </a:extLst>
          </p:cNvPr>
          <p:cNvSpPr/>
          <p:nvPr/>
        </p:nvSpPr>
        <p:spPr>
          <a:xfrm>
            <a:off x="3216442" y="4214757"/>
            <a:ext cx="4010526" cy="1895086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게임 진입</a:t>
            </a:r>
            <a:endParaRPr lang="ko-KR" altLang="en-US" sz="2800" dirty="0">
              <a:solidFill>
                <a:schemeClr val="tx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A609DAFE-D9FD-49E1-814D-0CF8B677A049}"/>
              </a:ext>
            </a:extLst>
          </p:cNvPr>
          <p:cNvCxnSpPr>
            <a:stCxn id="6" idx="3"/>
            <a:endCxn id="5" idx="1"/>
          </p:cNvCxnSpPr>
          <p:nvPr/>
        </p:nvCxnSpPr>
        <p:spPr>
          <a:xfrm>
            <a:off x="3811300" y="1166228"/>
            <a:ext cx="4296683" cy="1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BDF0F172-A062-44F5-8D16-FCEE4338FEFB}"/>
              </a:ext>
            </a:extLst>
          </p:cNvPr>
          <p:cNvGrpSpPr/>
          <p:nvPr/>
        </p:nvGrpSpPr>
        <p:grpSpPr>
          <a:xfrm>
            <a:off x="6096000" y="1979527"/>
            <a:ext cx="3352800" cy="386950"/>
            <a:chOff x="6096000" y="1979527"/>
            <a:chExt cx="3352800" cy="386950"/>
          </a:xfrm>
        </p:grpSpPr>
        <p:cxnSp>
          <p:nvCxnSpPr>
            <p:cNvPr id="28" name="연결선: 꺾임 27">
              <a:extLst>
                <a:ext uri="{FF2B5EF4-FFF2-40B4-BE49-F238E27FC236}">
                  <a16:creationId xmlns:a16="http://schemas.microsoft.com/office/drawing/2014/main" id="{CCFB16FD-70EB-4C7C-A3D6-6B5F0912D289}"/>
                </a:ext>
              </a:extLst>
            </p:cNvPr>
            <p:cNvCxnSpPr>
              <a:cxnSpLocks/>
              <a:endCxn id="7" idx="0"/>
            </p:cNvCxnSpPr>
            <p:nvPr/>
          </p:nvCxnSpPr>
          <p:spPr>
            <a:xfrm rot="10800000" flipV="1">
              <a:off x="6096000" y="2169848"/>
              <a:ext cx="3352800" cy="196629"/>
            </a:xfrm>
            <a:prstGeom prst="bentConnector2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41F959AC-D15A-4F9C-A279-442355D0DB05}"/>
                </a:ext>
              </a:extLst>
            </p:cNvPr>
            <p:cNvCxnSpPr/>
            <p:nvPr/>
          </p:nvCxnSpPr>
          <p:spPr>
            <a:xfrm flipV="1">
              <a:off x="9448800" y="1979527"/>
              <a:ext cx="0" cy="190321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FDACF00D-4F5D-4835-8857-573969C7FDD0}"/>
              </a:ext>
            </a:extLst>
          </p:cNvPr>
          <p:cNvCxnSpPr>
            <a:stCxn id="7" idx="2"/>
            <a:endCxn id="8" idx="0"/>
          </p:cNvCxnSpPr>
          <p:nvPr/>
        </p:nvCxnSpPr>
        <p:spPr>
          <a:xfrm rot="5400000">
            <a:off x="5269128" y="3387884"/>
            <a:ext cx="779451" cy="874295"/>
          </a:xfrm>
          <a:prstGeom prst="bentConnector3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C235C545-78C3-48CB-AA16-6E585A123B2E}"/>
              </a:ext>
            </a:extLst>
          </p:cNvPr>
          <p:cNvCxnSpPr>
            <a:stCxn id="8" idx="1"/>
            <a:endCxn id="7" idx="1"/>
          </p:cNvCxnSpPr>
          <p:nvPr/>
        </p:nvCxnSpPr>
        <p:spPr>
          <a:xfrm rot="10800000" flipH="1">
            <a:off x="3216442" y="2900892"/>
            <a:ext cx="1748590" cy="2261408"/>
          </a:xfrm>
          <a:prstGeom prst="bentConnector3">
            <a:avLst>
              <a:gd name="adj1" fmla="val -13073"/>
            </a:avLst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E650BEE6-53C2-43F8-8E5E-602A3DD266E6}"/>
              </a:ext>
            </a:extLst>
          </p:cNvPr>
          <p:cNvCxnSpPr>
            <a:stCxn id="8" idx="3"/>
            <a:endCxn id="5" idx="2"/>
          </p:cNvCxnSpPr>
          <p:nvPr/>
        </p:nvCxnSpPr>
        <p:spPr>
          <a:xfrm flipV="1">
            <a:off x="7226968" y="1979528"/>
            <a:ext cx="2602182" cy="3182772"/>
          </a:xfrm>
          <a:prstGeom prst="bentConnector2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연결선: 꺾임 44">
            <a:extLst>
              <a:ext uri="{FF2B5EF4-FFF2-40B4-BE49-F238E27FC236}">
                <a16:creationId xmlns:a16="http://schemas.microsoft.com/office/drawing/2014/main" id="{EB438FBA-08FD-4ECD-9026-CF1133C5067D}"/>
              </a:ext>
            </a:extLst>
          </p:cNvPr>
          <p:cNvCxnSpPr>
            <a:stCxn id="5" idx="3"/>
            <a:endCxn id="4" idx="0"/>
          </p:cNvCxnSpPr>
          <p:nvPr/>
        </p:nvCxnSpPr>
        <p:spPr>
          <a:xfrm flipH="1">
            <a:off x="11061032" y="1166229"/>
            <a:ext cx="489284" cy="1430163"/>
          </a:xfrm>
          <a:prstGeom prst="bentConnector4">
            <a:avLst>
              <a:gd name="adj1" fmla="val -46721"/>
              <a:gd name="adj2" fmla="val 78434"/>
            </a:avLst>
          </a:prstGeom>
          <a:ln w="349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2F437686-0DC4-44FB-934B-B230B0A50EF8}"/>
              </a:ext>
            </a:extLst>
          </p:cNvPr>
          <p:cNvSpPr txBox="1"/>
          <p:nvPr/>
        </p:nvSpPr>
        <p:spPr>
          <a:xfrm>
            <a:off x="3088105" y="3024260"/>
            <a:ext cx="1748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If(Stage</a:t>
            </a:r>
            <a:r>
              <a:rPr lang="ko-KR" altLang="en-US" dirty="0"/>
              <a:t> </a:t>
            </a:r>
            <a:r>
              <a:rPr lang="en-US" altLang="ko-KR" dirty="0"/>
              <a:t>Clear)</a:t>
            </a:r>
          </a:p>
          <a:p>
            <a:r>
              <a:rPr lang="en-US" altLang="ko-KR" dirty="0"/>
              <a:t>Stage += 1</a:t>
            </a:r>
            <a:endParaRPr lang="ko-KR" alt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2721582-4C50-4B25-BEDE-87ADBEC39547}"/>
              </a:ext>
            </a:extLst>
          </p:cNvPr>
          <p:cNvSpPr txBox="1"/>
          <p:nvPr/>
        </p:nvSpPr>
        <p:spPr>
          <a:xfrm>
            <a:off x="6196915" y="3629322"/>
            <a:ext cx="1531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Map[Stage]</a:t>
            </a:r>
            <a:endParaRPr lang="ko-KR" alt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B865E43-AF04-4D2A-9041-8B2BF185EBBA}"/>
              </a:ext>
            </a:extLst>
          </p:cNvPr>
          <p:cNvSpPr txBox="1"/>
          <p:nvPr/>
        </p:nvSpPr>
        <p:spPr>
          <a:xfrm>
            <a:off x="7457078" y="5190490"/>
            <a:ext cx="3603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if(</a:t>
            </a:r>
            <a:r>
              <a:rPr lang="en-US" altLang="ko-KR" dirty="0" err="1"/>
              <a:t>GameOver</a:t>
            </a:r>
            <a:r>
              <a:rPr lang="en-US" altLang="ko-KR" dirty="0"/>
              <a:t> || </a:t>
            </a:r>
            <a:r>
              <a:rPr lang="en-US" altLang="ko-KR" dirty="0" err="1"/>
              <a:t>ExitGame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71698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3AEB289-69FF-438D-A892-2632C01D3773}"/>
              </a:ext>
            </a:extLst>
          </p:cNvPr>
          <p:cNvSpPr/>
          <p:nvPr/>
        </p:nvSpPr>
        <p:spPr>
          <a:xfrm>
            <a:off x="951125" y="100448"/>
            <a:ext cx="2304167" cy="906376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로딩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A1D5F68-1F3F-4713-AB5F-644777749BA7}"/>
              </a:ext>
            </a:extLst>
          </p:cNvPr>
          <p:cNvSpPr/>
          <p:nvPr/>
        </p:nvSpPr>
        <p:spPr>
          <a:xfrm>
            <a:off x="3255292" y="1512154"/>
            <a:ext cx="3382396" cy="130742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대기 상태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0E9DFA0-1FEE-4B33-9C6D-30EB3D1B9CFC}"/>
              </a:ext>
            </a:extLst>
          </p:cNvPr>
          <p:cNvSpPr/>
          <p:nvPr/>
        </p:nvSpPr>
        <p:spPr>
          <a:xfrm>
            <a:off x="6982593" y="82480"/>
            <a:ext cx="2261936" cy="838026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나가기 버튼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F3E99A8-E4E2-4923-AB4D-639FECA393CA}"/>
              </a:ext>
            </a:extLst>
          </p:cNvPr>
          <p:cNvSpPr/>
          <p:nvPr/>
        </p:nvSpPr>
        <p:spPr>
          <a:xfrm>
            <a:off x="9801728" y="82480"/>
            <a:ext cx="2261936" cy="838026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메인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7B450DB5-C7E7-4E16-BCB9-344CE18D6F52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9244529" y="501493"/>
            <a:ext cx="557199" cy="0"/>
          </a:xfrm>
          <a:prstGeom prst="straightConnector1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F8D32B4-FCF3-4884-AC92-BE3C783F39A2}"/>
              </a:ext>
            </a:extLst>
          </p:cNvPr>
          <p:cNvSpPr/>
          <p:nvPr/>
        </p:nvSpPr>
        <p:spPr>
          <a:xfrm>
            <a:off x="1026062" y="4482138"/>
            <a:ext cx="2261936" cy="90637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길</a:t>
            </a:r>
            <a:r>
              <a:rPr lang="en-US" altLang="ko-KR" sz="2800" dirty="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(</a:t>
            </a:r>
            <a:r>
              <a:rPr lang="ko-KR" altLang="en-US" sz="2800" dirty="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이벤트</a:t>
            </a:r>
            <a:r>
              <a:rPr lang="en-US" altLang="ko-KR" sz="2800" dirty="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X)</a:t>
            </a:r>
            <a:endParaRPr lang="ko-KR" altLang="en-US" sz="2800" dirty="0">
              <a:solidFill>
                <a:schemeClr val="tx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6F91052-85AF-463A-A393-7EF779E1E970}"/>
              </a:ext>
            </a:extLst>
          </p:cNvPr>
          <p:cNvCxnSpPr>
            <a:stCxn id="5" idx="2"/>
          </p:cNvCxnSpPr>
          <p:nvPr/>
        </p:nvCxnSpPr>
        <p:spPr>
          <a:xfrm>
            <a:off x="4946490" y="2819582"/>
            <a:ext cx="0" cy="545432"/>
          </a:xfrm>
          <a:prstGeom prst="line">
            <a:avLst/>
          </a:prstGeom>
          <a:ln w="476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64A5B84-4945-42B1-8EBA-E9729E5F60B7}"/>
              </a:ext>
            </a:extLst>
          </p:cNvPr>
          <p:cNvSpPr txBox="1"/>
          <p:nvPr/>
        </p:nvSpPr>
        <p:spPr>
          <a:xfrm>
            <a:off x="5125453" y="2939720"/>
            <a:ext cx="1644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이동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F81C106-E676-457A-92C2-29778BC8980B}"/>
              </a:ext>
            </a:extLst>
          </p:cNvPr>
          <p:cNvSpPr txBox="1"/>
          <p:nvPr/>
        </p:nvSpPr>
        <p:spPr>
          <a:xfrm>
            <a:off x="2157030" y="2991863"/>
            <a:ext cx="189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if(tile == way)</a:t>
            </a:r>
            <a:endParaRPr lang="ko-KR" altLang="en-US" dirty="0"/>
          </a:p>
        </p:txBody>
      </p: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FFD6170A-5618-4F70-B6BA-CECE8A1A3F48}"/>
              </a:ext>
            </a:extLst>
          </p:cNvPr>
          <p:cNvCxnSpPr>
            <a:cxnSpLocks/>
          </p:cNvCxnSpPr>
          <p:nvPr/>
        </p:nvCxnSpPr>
        <p:spPr>
          <a:xfrm rot="10800000" flipV="1">
            <a:off x="2157031" y="3367206"/>
            <a:ext cx="2789459" cy="996436"/>
          </a:xfrm>
          <a:prstGeom prst="bentConnector2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526C15BB-FD9F-49C1-8DEE-35BCFA6679FF}"/>
              </a:ext>
            </a:extLst>
          </p:cNvPr>
          <p:cNvCxnSpPr>
            <a:stCxn id="16" idx="1"/>
            <a:endCxn id="5" idx="1"/>
          </p:cNvCxnSpPr>
          <p:nvPr/>
        </p:nvCxnSpPr>
        <p:spPr>
          <a:xfrm rot="10800000" flipH="1">
            <a:off x="1026062" y="2165868"/>
            <a:ext cx="2229230" cy="2769456"/>
          </a:xfrm>
          <a:prstGeom prst="bentConnector3">
            <a:avLst>
              <a:gd name="adj1" fmla="val -10255"/>
            </a:avLst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C00A16A-D732-43AD-AC0E-82DD19A54663}"/>
              </a:ext>
            </a:extLst>
          </p:cNvPr>
          <p:cNvSpPr/>
          <p:nvPr/>
        </p:nvSpPr>
        <p:spPr>
          <a:xfrm>
            <a:off x="3815522" y="4468391"/>
            <a:ext cx="2261936" cy="90637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전투 이벤트 발생</a:t>
            </a: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DAB269B7-BF11-4215-BAA0-6E227F21455C}"/>
              </a:ext>
            </a:extLst>
          </p:cNvPr>
          <p:cNvCxnSpPr>
            <a:endCxn id="38" idx="0"/>
          </p:cNvCxnSpPr>
          <p:nvPr/>
        </p:nvCxnSpPr>
        <p:spPr>
          <a:xfrm>
            <a:off x="4946490" y="3361195"/>
            <a:ext cx="0" cy="1107196"/>
          </a:xfrm>
          <a:prstGeom prst="straightConnector1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8E2B8C4-DB1E-40E6-8041-F8238374F847}"/>
              </a:ext>
            </a:extLst>
          </p:cNvPr>
          <p:cNvSpPr txBox="1"/>
          <p:nvPr/>
        </p:nvSpPr>
        <p:spPr>
          <a:xfrm>
            <a:off x="3287998" y="3755859"/>
            <a:ext cx="189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if(tile == fight)</a:t>
            </a:r>
            <a:endParaRPr lang="ko-KR" altLang="en-US" dirty="0"/>
          </a:p>
        </p:txBody>
      </p: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04E8F152-098B-4859-93F9-A0945C1FCDB0}"/>
              </a:ext>
            </a:extLst>
          </p:cNvPr>
          <p:cNvCxnSpPr>
            <a:stCxn id="5" idx="0"/>
            <a:endCxn id="6" idx="1"/>
          </p:cNvCxnSpPr>
          <p:nvPr/>
        </p:nvCxnSpPr>
        <p:spPr>
          <a:xfrm rot="5400000" flipH="1" flipV="1">
            <a:off x="5459211" y="-11227"/>
            <a:ext cx="1010661" cy="2036103"/>
          </a:xfrm>
          <a:prstGeom prst="bentConnector2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E47B9D9-01EF-4D11-A972-4F63559D1C3E}"/>
              </a:ext>
            </a:extLst>
          </p:cNvPr>
          <p:cNvSpPr/>
          <p:nvPr/>
        </p:nvSpPr>
        <p:spPr>
          <a:xfrm>
            <a:off x="3815522" y="5627730"/>
            <a:ext cx="2261936" cy="90637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전투</a:t>
            </a: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2BA242D4-FCDF-4F34-A877-E092A869E5E9}"/>
              </a:ext>
            </a:extLst>
          </p:cNvPr>
          <p:cNvCxnSpPr>
            <a:stCxn id="38" idx="2"/>
            <a:endCxn id="46" idx="0"/>
          </p:cNvCxnSpPr>
          <p:nvPr/>
        </p:nvCxnSpPr>
        <p:spPr>
          <a:xfrm>
            <a:off x="4946490" y="5374762"/>
            <a:ext cx="0" cy="252968"/>
          </a:xfrm>
          <a:prstGeom prst="straightConnector1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1735BCA1-88A1-442F-B54E-EECAD5F6BCCE}"/>
              </a:ext>
            </a:extLst>
          </p:cNvPr>
          <p:cNvCxnSpPr>
            <a:cxnSpLocks/>
          </p:cNvCxnSpPr>
          <p:nvPr/>
        </p:nvCxnSpPr>
        <p:spPr>
          <a:xfrm rot="10800000">
            <a:off x="804862" y="4935324"/>
            <a:ext cx="3015422" cy="1145593"/>
          </a:xfrm>
          <a:prstGeom prst="bentConnector3">
            <a:avLst>
              <a:gd name="adj1" fmla="val 100224"/>
            </a:avLst>
          </a:prstGeom>
          <a:ln w="476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14A9CD6-AA9F-4960-9CC5-CF29EC91FB4E}"/>
              </a:ext>
            </a:extLst>
          </p:cNvPr>
          <p:cNvSpPr/>
          <p:nvPr/>
        </p:nvSpPr>
        <p:spPr>
          <a:xfrm>
            <a:off x="6637688" y="4482138"/>
            <a:ext cx="2261936" cy="90637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상점 이벤트 발생</a:t>
            </a:r>
            <a:endParaRPr lang="ko-KR" altLang="en-US" sz="2000" dirty="0">
              <a:solidFill>
                <a:schemeClr val="tx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476CA771-3259-4BEA-BD5B-64C52565AB00}"/>
              </a:ext>
            </a:extLst>
          </p:cNvPr>
          <p:cNvCxnSpPr>
            <a:cxnSpLocks/>
            <a:endCxn id="54" idx="0"/>
          </p:cNvCxnSpPr>
          <p:nvPr/>
        </p:nvCxnSpPr>
        <p:spPr>
          <a:xfrm>
            <a:off x="4946490" y="3365957"/>
            <a:ext cx="2822166" cy="1116181"/>
          </a:xfrm>
          <a:prstGeom prst="bentConnector2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D21D9BF-9392-4EDE-B575-22249C5843A5}"/>
              </a:ext>
            </a:extLst>
          </p:cNvPr>
          <p:cNvSpPr/>
          <p:nvPr/>
        </p:nvSpPr>
        <p:spPr>
          <a:xfrm>
            <a:off x="6637688" y="5627732"/>
            <a:ext cx="2261936" cy="90637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상점</a:t>
            </a:r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EAADBED6-A098-42A6-BF8C-0CF1AC6453B6}"/>
              </a:ext>
            </a:extLst>
          </p:cNvPr>
          <p:cNvCxnSpPr>
            <a:endCxn id="58" idx="0"/>
          </p:cNvCxnSpPr>
          <p:nvPr/>
        </p:nvCxnSpPr>
        <p:spPr>
          <a:xfrm>
            <a:off x="7768656" y="5374764"/>
            <a:ext cx="0" cy="252968"/>
          </a:xfrm>
          <a:prstGeom prst="straightConnector1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연결선: 꺾임 62">
            <a:extLst>
              <a:ext uri="{FF2B5EF4-FFF2-40B4-BE49-F238E27FC236}">
                <a16:creationId xmlns:a16="http://schemas.microsoft.com/office/drawing/2014/main" id="{1692A2FA-A116-46CE-AC4B-0009FA18D61E}"/>
              </a:ext>
            </a:extLst>
          </p:cNvPr>
          <p:cNvCxnSpPr>
            <a:cxnSpLocks/>
          </p:cNvCxnSpPr>
          <p:nvPr/>
        </p:nvCxnSpPr>
        <p:spPr>
          <a:xfrm rot="5400000" flipH="1">
            <a:off x="4043021" y="2825614"/>
            <a:ext cx="453185" cy="6963795"/>
          </a:xfrm>
          <a:prstGeom prst="bentConnector4">
            <a:avLst>
              <a:gd name="adj1" fmla="val -50443"/>
              <a:gd name="adj2" fmla="val 99974"/>
            </a:avLst>
          </a:prstGeom>
          <a:ln w="476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805124C2-95CB-401C-8475-D4E702577EA1}"/>
              </a:ext>
            </a:extLst>
          </p:cNvPr>
          <p:cNvSpPr/>
          <p:nvPr/>
        </p:nvSpPr>
        <p:spPr>
          <a:xfrm>
            <a:off x="9523128" y="4467946"/>
            <a:ext cx="2261936" cy="90637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클리어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B686531-8B81-4FB4-922D-21A682E20CEF}"/>
              </a:ext>
            </a:extLst>
          </p:cNvPr>
          <p:cNvSpPr txBox="1"/>
          <p:nvPr/>
        </p:nvSpPr>
        <p:spPr>
          <a:xfrm>
            <a:off x="5993560" y="3710482"/>
            <a:ext cx="189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if(tile == shop)</a:t>
            </a:r>
            <a:endParaRPr lang="ko-KR" alt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8FCBFB8-14C9-4EED-89C2-6CE3A170FDA8}"/>
              </a:ext>
            </a:extLst>
          </p:cNvPr>
          <p:cNvSpPr txBox="1"/>
          <p:nvPr/>
        </p:nvSpPr>
        <p:spPr>
          <a:xfrm>
            <a:off x="9657626" y="2832116"/>
            <a:ext cx="189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if(tile == clear)</a:t>
            </a:r>
            <a:endParaRPr lang="ko-KR" altLang="en-US" dirty="0"/>
          </a:p>
        </p:txBody>
      </p:sp>
      <p:cxnSp>
        <p:nvCxnSpPr>
          <p:cNvPr id="72" name="연결선: 꺾임 71">
            <a:extLst>
              <a:ext uri="{FF2B5EF4-FFF2-40B4-BE49-F238E27FC236}">
                <a16:creationId xmlns:a16="http://schemas.microsoft.com/office/drawing/2014/main" id="{BCFE9400-96DC-49B3-8D29-52B989D4617B}"/>
              </a:ext>
            </a:extLst>
          </p:cNvPr>
          <p:cNvCxnSpPr>
            <a:stCxn id="4" idx="2"/>
            <a:endCxn id="5" idx="1"/>
          </p:cNvCxnSpPr>
          <p:nvPr/>
        </p:nvCxnSpPr>
        <p:spPr>
          <a:xfrm rot="16200000" flipH="1">
            <a:off x="2099728" y="1010304"/>
            <a:ext cx="1159044" cy="1152083"/>
          </a:xfrm>
          <a:prstGeom prst="bentConnector2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연결선: 꺾임 73">
            <a:extLst>
              <a:ext uri="{FF2B5EF4-FFF2-40B4-BE49-F238E27FC236}">
                <a16:creationId xmlns:a16="http://schemas.microsoft.com/office/drawing/2014/main" id="{494E7B47-4694-4D6C-825B-0261307D9EED}"/>
              </a:ext>
            </a:extLst>
          </p:cNvPr>
          <p:cNvCxnSpPr>
            <a:endCxn id="68" idx="0"/>
          </p:cNvCxnSpPr>
          <p:nvPr/>
        </p:nvCxnSpPr>
        <p:spPr>
          <a:xfrm>
            <a:off x="7751511" y="3361195"/>
            <a:ext cx="2902585" cy="1106751"/>
          </a:xfrm>
          <a:prstGeom prst="bentConnector2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연결선: 구부러짐 81">
            <a:extLst>
              <a:ext uri="{FF2B5EF4-FFF2-40B4-BE49-F238E27FC236}">
                <a16:creationId xmlns:a16="http://schemas.microsoft.com/office/drawing/2014/main" id="{15FD12D8-3DDC-4398-ADE8-B3DABE3E4C79}"/>
              </a:ext>
            </a:extLst>
          </p:cNvPr>
          <p:cNvCxnSpPr>
            <a:cxnSpLocks/>
            <a:stCxn id="68" idx="2"/>
            <a:endCxn id="4" idx="3"/>
          </p:cNvCxnSpPr>
          <p:nvPr/>
        </p:nvCxnSpPr>
        <p:spPr>
          <a:xfrm rot="5400000" flipH="1">
            <a:off x="4544353" y="-735425"/>
            <a:ext cx="4820681" cy="7398804"/>
          </a:xfrm>
          <a:prstGeom prst="curvedConnector4">
            <a:avLst>
              <a:gd name="adj1" fmla="val -18178"/>
              <a:gd name="adj2" fmla="val 21724"/>
            </a:avLst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62221DB0-77B9-4353-BBA5-B0CE7E11C04D}"/>
              </a:ext>
            </a:extLst>
          </p:cNvPr>
          <p:cNvSpPr txBox="1"/>
          <p:nvPr/>
        </p:nvSpPr>
        <p:spPr>
          <a:xfrm>
            <a:off x="7699409" y="1393302"/>
            <a:ext cx="189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Stage += 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9357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06F51726-A65E-46B0-9D8A-F9A0AC167A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4387239"/>
              </p:ext>
            </p:extLst>
          </p:nvPr>
        </p:nvGraphicFramePr>
        <p:xfrm>
          <a:off x="3733799" y="1523999"/>
          <a:ext cx="3606800" cy="309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1700">
                  <a:extLst>
                    <a:ext uri="{9D8B030D-6E8A-4147-A177-3AD203B41FA5}">
                      <a16:colId xmlns:a16="http://schemas.microsoft.com/office/drawing/2014/main" val="165530998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888649512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125062921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804082950"/>
                    </a:ext>
                  </a:extLst>
                </a:gridCol>
              </a:tblGrid>
              <a:tr h="7747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42196" marR="42196" marT="21098" marB="210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42196" marR="42196" marT="21098" marB="210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42196" marR="42196" marT="21098" marB="210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42196" marR="42196" marT="21098" marB="210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02265"/>
                  </a:ext>
                </a:extLst>
              </a:tr>
              <a:tr h="7747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42196" marR="42196" marT="21098" marB="210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42196" marR="42196" marT="21098" marB="210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42196" marR="42196" marT="21098" marB="210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42196" marR="42196" marT="21098" marB="210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1125570"/>
                  </a:ext>
                </a:extLst>
              </a:tr>
              <a:tr h="7747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42196" marR="42196" marT="21098" marB="210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42196" marR="42196" marT="21098" marB="210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42196" marR="42196" marT="21098" marB="210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42196" marR="42196" marT="21098" marB="210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8680404"/>
                  </a:ext>
                </a:extLst>
              </a:tr>
              <a:tr h="7747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42196" marR="42196" marT="21098" marB="210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42196" marR="42196" marT="21098" marB="210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42196" marR="42196" marT="21098" marB="210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42196" marR="42196" marT="21098" marB="2109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9286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05799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577</TotalTime>
  <Words>105</Words>
  <Application>Microsoft Office PowerPoint</Application>
  <PresentationFormat>와이드스크린</PresentationFormat>
  <Paragraphs>51</Paragraphs>
  <Slides>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맑은 고딕</vt:lpstr>
      <vt:lpstr>에스코어 드림 7 ExtraBold</vt:lpstr>
      <vt:lpstr>8bitoperator JVE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이찬민</dc:creator>
  <cp:lastModifiedBy>이찬민</cp:lastModifiedBy>
  <cp:revision>34</cp:revision>
  <dcterms:created xsi:type="dcterms:W3CDTF">2021-03-08T07:09:05Z</dcterms:created>
  <dcterms:modified xsi:type="dcterms:W3CDTF">2021-03-17T07:38:33Z</dcterms:modified>
</cp:coreProperties>
</file>